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Titillium Web"/>
      <p:regular r:id="rId31"/>
      <p:bold r:id="rId32"/>
      <p:italic r:id="rId33"/>
      <p:boldItalic r:id="rId34"/>
    </p:embeddedFont>
    <p:embeddedFont>
      <p:font typeface="Quattrocento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39" roundtripDataSignature="AMtx7mjV1FogukjT1nlCXP+j0jAm2o63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TitilliumWeb-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TitilliumWeb-italic.fntdata"/><Relationship Id="rId10" Type="http://schemas.openxmlformats.org/officeDocument/2006/relationships/slide" Target="slides/slide4.xml"/><Relationship Id="rId32" Type="http://schemas.openxmlformats.org/officeDocument/2006/relationships/font" Target="fonts/TitilliumWeb-bold.fntdata"/><Relationship Id="rId13" Type="http://schemas.openxmlformats.org/officeDocument/2006/relationships/slide" Target="slides/slide7.xml"/><Relationship Id="rId35" Type="http://schemas.openxmlformats.org/officeDocument/2006/relationships/font" Target="fonts/QuattrocentoSans-regular.fntdata"/><Relationship Id="rId12" Type="http://schemas.openxmlformats.org/officeDocument/2006/relationships/slide" Target="slides/slide6.xml"/><Relationship Id="rId34" Type="http://schemas.openxmlformats.org/officeDocument/2006/relationships/font" Target="fonts/TitilliumWeb-boldItalic.fntdata"/><Relationship Id="rId15" Type="http://schemas.openxmlformats.org/officeDocument/2006/relationships/slide" Target="slides/slide9.xml"/><Relationship Id="rId37" Type="http://schemas.openxmlformats.org/officeDocument/2006/relationships/font" Target="fonts/QuattrocentoSans-italic.fntdata"/><Relationship Id="rId14" Type="http://schemas.openxmlformats.org/officeDocument/2006/relationships/slide" Target="slides/slide8.xml"/><Relationship Id="rId36" Type="http://schemas.openxmlformats.org/officeDocument/2006/relationships/font" Target="fonts/Quattrocento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Quattrocento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2" name="Google Shape;2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0" rtl="0" algn="just">
              <a:lnSpc>
                <a:spcPct val="115000"/>
              </a:lnSpc>
              <a:spcBef>
                <a:spcPts val="1200"/>
              </a:spcBef>
              <a:spcAft>
                <a:spcPts val="0"/>
              </a:spcAft>
              <a:buClr>
                <a:schemeClr val="dk1"/>
              </a:buClr>
              <a:buSzPts val="1100"/>
              <a:buFont typeface="Arial"/>
              <a:buNone/>
            </a:pPr>
            <a:r>
              <a:rPr lang="it-IT">
                <a:latin typeface="Times New Roman"/>
                <a:ea typeface="Times New Roman"/>
                <a:cs typeface="Times New Roman"/>
                <a:sym typeface="Times New Roman"/>
              </a:rPr>
              <a:t>-   E’ un corso che partendo dall’utilizzo degli smartphone vuole dare gli elementi di base della fotografia, incentrando una particolare attenzione sulla composizione dell’immagine.</a:t>
            </a:r>
            <a:endParaRPr>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283" name="Google Shape;2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4" name="Google Shape;2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it-IT" u="sng"/>
              <a:t>Argomenti da prendere in considerazione</a:t>
            </a:r>
            <a:r>
              <a:rPr b="1" lang="it-IT"/>
              <a:t>:</a:t>
            </a:r>
            <a:endParaRPr/>
          </a:p>
          <a:p>
            <a:pPr indent="0" lvl="0" marL="0" rtl="0" algn="l">
              <a:spcBef>
                <a:spcPts val="0"/>
              </a:spcBef>
              <a:spcAft>
                <a:spcPts val="0"/>
              </a:spcAft>
              <a:buClr>
                <a:schemeClr val="dk1"/>
              </a:buClr>
              <a:buSzPts val="1200"/>
              <a:buFont typeface="Arial"/>
              <a:buNone/>
            </a:pPr>
            <a:r>
              <a:rPr b="1" lang="it-IT"/>
              <a:t>ESABAC consente , al termine del percorso del Liceo Linguistico , di poter prendere un doppio diploma :</a:t>
            </a:r>
            <a:endParaRPr/>
          </a:p>
          <a:p>
            <a:pPr indent="-171450" lvl="0" marL="171450" rtl="0" algn="l">
              <a:spcBef>
                <a:spcPts val="0"/>
              </a:spcBef>
              <a:spcAft>
                <a:spcPts val="0"/>
              </a:spcAft>
              <a:buClr>
                <a:schemeClr val="dk1"/>
              </a:buClr>
              <a:buSzPts val="1200"/>
              <a:buFont typeface="Arial"/>
              <a:buChar char="•"/>
            </a:pPr>
            <a:r>
              <a:rPr b="1" lang="it-IT"/>
              <a:t>Il Diploma di Maturità Linguistica e il Baccaleauréat , che è il diploma di Maturità riconosciuto dal Ministero dell’educazione Francese;</a:t>
            </a:r>
            <a:endParaRPr/>
          </a:p>
          <a:p>
            <a:pPr indent="-171450" lvl="0" marL="171450" rtl="0" algn="l">
              <a:spcBef>
                <a:spcPts val="0"/>
              </a:spcBef>
              <a:spcAft>
                <a:spcPts val="0"/>
              </a:spcAft>
              <a:buClr>
                <a:schemeClr val="dk1"/>
              </a:buClr>
              <a:buSzPts val="1200"/>
              <a:buFont typeface="Arial"/>
              <a:buNone/>
            </a:pPr>
            <a:r>
              <a:rPr b="1" lang="it-IT"/>
              <a:t>CLIL è l’insegnamento di una disciplina non linguistica  in lingua inglese.</a:t>
            </a:r>
            <a:endParaRPr/>
          </a:p>
          <a:p>
            <a:pPr indent="0" lvl="0" marL="0" rtl="0" algn="l">
              <a:spcBef>
                <a:spcPts val="0"/>
              </a:spcBef>
              <a:spcAft>
                <a:spcPts val="0"/>
              </a:spcAft>
              <a:buClr>
                <a:schemeClr val="dk1"/>
              </a:buClr>
              <a:buSzPts val="1200"/>
              <a:buFont typeface="Arial"/>
              <a:buNone/>
            </a:pPr>
            <a:r>
              <a:t/>
            </a:r>
            <a:endParaRPr b="1"/>
          </a:p>
        </p:txBody>
      </p:sp>
      <p:sp>
        <p:nvSpPr>
          <p:cNvPr id="295" name="Google Shape;29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6" name="Google Shape;30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1" name="Google Shape;3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9" name="Google Shape;3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1" name="Google Shape;34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1" name="Google Shape;3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0" name="Google Shape;36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2" name="Google Shape;37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3" name="Google Shape;38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3" name="Google Shape;1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93" name="Google Shape;39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9" name="Google Shape;39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1" name="Google Shape;2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2" name="Google Shape;2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4" name="Google Shape;2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6" name="Google Shape;2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9" name="Google Shape;26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0" rtl="0" algn="just">
              <a:lnSpc>
                <a:spcPct val="115000"/>
              </a:lnSpc>
              <a:spcBef>
                <a:spcPts val="1200"/>
              </a:spcBef>
              <a:spcAft>
                <a:spcPts val="0"/>
              </a:spcAft>
              <a:buSzPts val="1100"/>
              <a:buNone/>
            </a:pPr>
            <a:r>
              <a:rPr lang="it-IT">
                <a:latin typeface="Times New Roman"/>
                <a:ea typeface="Times New Roman"/>
                <a:cs typeface="Times New Roman"/>
                <a:sym typeface="Times New Roman"/>
              </a:rPr>
              <a:t>-   Laboratorio di Scienze: intende incrementare oltre le normali attività d’insegnamento-apprendimento ulteriori conoscenze, analisi, sintesi e valutazioni nel campo scientifico. </a:t>
            </a:r>
            <a:endParaRPr>
              <a:latin typeface="Times New Roman"/>
              <a:ea typeface="Times New Roman"/>
              <a:cs typeface="Times New Roman"/>
              <a:sym typeface="Times New Roman"/>
            </a:endParaRPr>
          </a:p>
          <a:p>
            <a:pPr indent="-228600" lvl="0" marL="0" rtl="0" algn="just">
              <a:lnSpc>
                <a:spcPct val="115000"/>
              </a:lnSpc>
              <a:spcBef>
                <a:spcPts val="1200"/>
              </a:spcBef>
              <a:spcAft>
                <a:spcPts val="0"/>
              </a:spcAft>
              <a:buClr>
                <a:schemeClr val="dk1"/>
              </a:buClr>
              <a:buSzPts val="1100"/>
              <a:buFont typeface="Arial"/>
              <a:buNone/>
            </a:pPr>
            <a:r>
              <a:rPr lang="it-IT">
                <a:latin typeface="Times New Roman"/>
                <a:ea typeface="Times New Roman"/>
                <a:cs typeface="Times New Roman"/>
                <a:sym typeface="Times New Roman"/>
              </a:rPr>
              <a:t>    Laboratorio di robotica: ha come obiettivo l’acquisizione delle competenze necessarie alla realizzazione di prototipi elettronici con la scheda Arduino. La realizzazione coinvolge sia l’assemblaggio di dispositivi fisici (circuiti, sensori, resistenze, motori) che la progettazione del software necessario alla gestione. L’approccio del laboratorio è esclusivamente pratico.</a:t>
            </a:r>
            <a:endParaRPr>
              <a:latin typeface="Times New Roman"/>
              <a:ea typeface="Times New Roman"/>
              <a:cs typeface="Times New Roman"/>
              <a:sym typeface="Times New Roman"/>
            </a:endParaRPr>
          </a:p>
          <a:p>
            <a:pPr indent="0" lvl="0" marL="0" rtl="0" algn="l">
              <a:spcBef>
                <a:spcPts val="1200"/>
              </a:spcBef>
              <a:spcAft>
                <a:spcPts val="0"/>
              </a:spcAft>
              <a:buNone/>
            </a:pPr>
            <a:r>
              <a:rPr lang="it-IT">
                <a:latin typeface="Times New Roman"/>
                <a:ea typeface="Times New Roman"/>
                <a:cs typeface="Times New Roman"/>
                <a:sym typeface="Times New Roman"/>
              </a:rPr>
              <a:t>Laboratorio di informatica: per l’utilizzo di programmi appositi, per presentazioni di video, per lavori da svolgere al computer, per corsi di lingua.</a:t>
            </a:r>
            <a:endParaRPr>
              <a:latin typeface="Times New Roman"/>
              <a:ea typeface="Times New Roman"/>
              <a:cs typeface="Times New Roman"/>
              <a:sym typeface="Times New Roman"/>
            </a:endParaRPr>
          </a:p>
        </p:txBody>
      </p:sp>
      <p:sp>
        <p:nvSpPr>
          <p:cNvPr id="270" name="Google Shape;27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it-IT"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cxnSp>
        <p:nvCxnSpPr>
          <p:cNvPr id="27" name="Google Shape;27;p26"/>
          <p:cNvCxnSpPr/>
          <p:nvPr/>
        </p:nvCxnSpPr>
        <p:spPr>
          <a:xfrm>
            <a:off x="952500" y="1284288"/>
            <a:ext cx="10363200" cy="0"/>
          </a:xfrm>
          <a:prstGeom prst="straightConnector1">
            <a:avLst/>
          </a:prstGeom>
          <a:noFill/>
          <a:ln cap="flat" cmpd="sng" w="12700">
            <a:solidFill>
              <a:srgbClr val="A5A5A5"/>
            </a:solidFill>
            <a:prstDash val="solid"/>
            <a:round/>
            <a:headEnd len="sm" w="sm" type="none"/>
            <a:tailEnd len="sm" w="sm" type="none"/>
          </a:ln>
        </p:spPr>
      </p:cxnSp>
      <p:sp>
        <p:nvSpPr>
          <p:cNvPr id="28" name="Google Shape;28;p26"/>
          <p:cNvSpPr txBox="1"/>
          <p:nvPr>
            <p:ph type="title"/>
          </p:nvPr>
        </p:nvSpPr>
        <p:spPr>
          <a:xfrm>
            <a:off x="834260" y="462455"/>
            <a:ext cx="10515600" cy="822263"/>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D24726"/>
              </a:buClr>
              <a:buSzPts val="3600"/>
              <a:buFont typeface="Quattrocento Sans"/>
              <a:buNone/>
              <a:defRPr sz="3600">
                <a:solidFill>
                  <a:srgbClr val="D24726"/>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 type="body"/>
          </p:nvPr>
        </p:nvSpPr>
        <p:spPr>
          <a:xfrm>
            <a:off x="838200" y="1625936"/>
            <a:ext cx="10515600" cy="4351338"/>
          </a:xfrm>
          <a:prstGeom prst="rect">
            <a:avLst/>
          </a:prstGeom>
          <a:noFill/>
          <a:ln>
            <a:noFill/>
          </a:ln>
        </p:spPr>
        <p:txBody>
          <a:bodyPr anchorCtr="0" anchor="t" bIns="45700" lIns="91425" spcFirstLastPara="1" rIns="91425" wrap="square" tIns="45700">
            <a:normAutofit/>
          </a:bodyPr>
          <a:lstStyle>
            <a:lvl1pPr indent="-299720" lvl="0" marL="457200" algn="l">
              <a:spcBef>
                <a:spcPts val="1000"/>
              </a:spcBef>
              <a:spcAft>
                <a:spcPts val="0"/>
              </a:spcAft>
              <a:buSzPts val="1120"/>
              <a:buChar char="►"/>
              <a:defRPr sz="1400">
                <a:solidFill>
                  <a:srgbClr val="595959"/>
                </a:solidFill>
                <a:latin typeface="Quattrocento Sans"/>
                <a:ea typeface="Quattrocento Sans"/>
                <a:cs typeface="Quattrocento Sans"/>
                <a:sym typeface="Quattrocento Sans"/>
              </a:defRPr>
            </a:lvl1pPr>
            <a:lvl2pPr indent="-289560" lvl="1" marL="914400" algn="l">
              <a:spcBef>
                <a:spcPts val="1000"/>
              </a:spcBef>
              <a:spcAft>
                <a:spcPts val="0"/>
              </a:spcAft>
              <a:buSzPts val="960"/>
              <a:buChar char="►"/>
              <a:defRPr sz="1200">
                <a:solidFill>
                  <a:srgbClr val="595959"/>
                </a:solidFill>
                <a:latin typeface="Quattrocento Sans"/>
                <a:ea typeface="Quattrocento Sans"/>
                <a:cs typeface="Quattrocento Sans"/>
                <a:sym typeface="Quattrocento Sans"/>
              </a:defRPr>
            </a:lvl2pPr>
            <a:lvl3pPr indent="-289560" lvl="2" marL="1371600" algn="l">
              <a:spcBef>
                <a:spcPts val="1000"/>
              </a:spcBef>
              <a:spcAft>
                <a:spcPts val="0"/>
              </a:spcAft>
              <a:buSzPts val="960"/>
              <a:buChar char="►"/>
              <a:defRPr sz="1200">
                <a:solidFill>
                  <a:srgbClr val="595959"/>
                </a:solidFill>
                <a:latin typeface="Quattrocento Sans"/>
                <a:ea typeface="Quattrocento Sans"/>
                <a:cs typeface="Quattrocento Sans"/>
                <a:sym typeface="Quattrocento Sans"/>
              </a:defRPr>
            </a:lvl3pPr>
            <a:lvl4pPr indent="-289560" lvl="3" marL="1828800" algn="l">
              <a:spcBef>
                <a:spcPts val="1000"/>
              </a:spcBef>
              <a:spcAft>
                <a:spcPts val="0"/>
              </a:spcAft>
              <a:buSzPts val="960"/>
              <a:buChar char="►"/>
              <a:defRPr sz="1200">
                <a:solidFill>
                  <a:srgbClr val="595959"/>
                </a:solidFill>
                <a:latin typeface="Quattrocento Sans"/>
                <a:ea typeface="Quattrocento Sans"/>
                <a:cs typeface="Quattrocento Sans"/>
                <a:sym typeface="Quattrocento Sans"/>
              </a:defRPr>
            </a:lvl4pPr>
            <a:lvl5pPr indent="-289560" lvl="4" marL="2286000" algn="l">
              <a:spcBef>
                <a:spcPts val="1000"/>
              </a:spcBef>
              <a:spcAft>
                <a:spcPts val="0"/>
              </a:spcAft>
              <a:buSzPts val="960"/>
              <a:buChar char="►"/>
              <a:defRPr sz="1200">
                <a:solidFill>
                  <a:srgbClr val="595959"/>
                </a:solidFill>
                <a:latin typeface="Quattrocento Sans"/>
                <a:ea typeface="Quattrocento Sans"/>
                <a:cs typeface="Quattrocento Sans"/>
                <a:sym typeface="Quattrocento Sans"/>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0" name="Google Shape;30;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94" name="Shape 94"/>
        <p:cNvGrpSpPr/>
        <p:nvPr/>
      </p:nvGrpSpPr>
      <p:grpSpPr>
        <a:xfrm>
          <a:off x="0" y="0"/>
          <a:ext cx="0" cy="0"/>
          <a:chOff x="0" y="0"/>
          <a:chExt cx="0" cy="0"/>
        </a:xfrm>
      </p:grpSpPr>
      <p:sp>
        <p:nvSpPr>
          <p:cNvPr id="95" name="Google Shape;95;p37"/>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7"/>
          <p:cNvSpPr/>
          <p:nvPr>
            <p:ph idx="2" type="pic"/>
          </p:nvPr>
        </p:nvSpPr>
        <p:spPr>
          <a:xfrm>
            <a:off x="677334" y="609600"/>
            <a:ext cx="8596668" cy="3845718"/>
          </a:xfrm>
          <a:prstGeom prst="rect">
            <a:avLst/>
          </a:prstGeom>
          <a:noFill/>
          <a:ln>
            <a:noFill/>
          </a:ln>
        </p:spPr>
      </p:sp>
      <p:sp>
        <p:nvSpPr>
          <p:cNvPr id="97" name="Google Shape;97;p37"/>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8" name="Google Shape;98;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101" name="Shape 101"/>
        <p:cNvGrpSpPr/>
        <p:nvPr/>
      </p:nvGrpSpPr>
      <p:grpSpPr>
        <a:xfrm>
          <a:off x="0" y="0"/>
          <a:ext cx="0" cy="0"/>
          <a:chOff x="0" y="0"/>
          <a:chExt cx="0" cy="0"/>
        </a:xfrm>
      </p:grpSpPr>
      <p:sp>
        <p:nvSpPr>
          <p:cNvPr id="102" name="Google Shape;102;p38"/>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8"/>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107" name="Shape 107"/>
        <p:cNvGrpSpPr/>
        <p:nvPr/>
      </p:nvGrpSpPr>
      <p:grpSpPr>
        <a:xfrm>
          <a:off x="0" y="0"/>
          <a:ext cx="0" cy="0"/>
          <a:chOff x="0" y="0"/>
          <a:chExt cx="0" cy="0"/>
        </a:xfrm>
      </p:grpSpPr>
      <p:sp>
        <p:nvSpPr>
          <p:cNvPr id="108" name="Google Shape;108;p3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9"/>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0" name="Google Shape;110;p39"/>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1" name="Google Shape;111;p3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14" name="Google Shape;114;p3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it-IT" sz="8000">
                <a:solidFill>
                  <a:srgbClr val="BFE471"/>
                </a:solidFill>
                <a:latin typeface="Arial"/>
                <a:ea typeface="Arial"/>
                <a:cs typeface="Arial"/>
                <a:sym typeface="Arial"/>
              </a:rPr>
              <a:t>“</a:t>
            </a:r>
            <a:endParaRPr/>
          </a:p>
        </p:txBody>
      </p:sp>
      <p:sp>
        <p:nvSpPr>
          <p:cNvPr id="115" name="Google Shape;115;p3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it-IT"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16" name="Shape 116"/>
        <p:cNvGrpSpPr/>
        <p:nvPr/>
      </p:nvGrpSpPr>
      <p:grpSpPr>
        <a:xfrm>
          <a:off x="0" y="0"/>
          <a:ext cx="0" cy="0"/>
          <a:chOff x="0" y="0"/>
          <a:chExt cx="0" cy="0"/>
        </a:xfrm>
      </p:grpSpPr>
      <p:sp>
        <p:nvSpPr>
          <p:cNvPr id="117" name="Google Shape;117;p4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4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22" name="Shape 122"/>
        <p:cNvGrpSpPr/>
        <p:nvPr/>
      </p:nvGrpSpPr>
      <p:grpSpPr>
        <a:xfrm>
          <a:off x="0" y="0"/>
          <a:ext cx="0" cy="0"/>
          <a:chOff x="0" y="0"/>
          <a:chExt cx="0" cy="0"/>
        </a:xfrm>
      </p:grpSpPr>
      <p:sp>
        <p:nvSpPr>
          <p:cNvPr id="123" name="Google Shape;123;p4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5" name="Google Shape;125;p4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6" name="Google Shape;126;p4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29" name="Google Shape;129;p4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it-IT" sz="8000">
                <a:solidFill>
                  <a:srgbClr val="BFE471"/>
                </a:solidFill>
                <a:latin typeface="Arial"/>
                <a:ea typeface="Arial"/>
                <a:cs typeface="Arial"/>
                <a:sym typeface="Arial"/>
              </a:rPr>
              <a:t>“</a:t>
            </a:r>
            <a:endParaRPr/>
          </a:p>
        </p:txBody>
      </p:sp>
      <p:sp>
        <p:nvSpPr>
          <p:cNvPr id="130" name="Google Shape;130;p4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it-IT" sz="8000">
                <a:solidFill>
                  <a:srgbClr val="BFE47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31" name="Shape 131"/>
        <p:cNvGrpSpPr/>
        <p:nvPr/>
      </p:nvGrpSpPr>
      <p:grpSpPr>
        <a:xfrm>
          <a:off x="0" y="0"/>
          <a:ext cx="0" cy="0"/>
          <a:chOff x="0" y="0"/>
          <a:chExt cx="0" cy="0"/>
        </a:xfrm>
      </p:grpSpPr>
      <p:sp>
        <p:nvSpPr>
          <p:cNvPr id="132" name="Google Shape;132;p4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4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35" name="Google Shape;135;p4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38" name="Shape 138"/>
        <p:cNvGrpSpPr/>
        <p:nvPr/>
      </p:nvGrpSpPr>
      <p:grpSpPr>
        <a:xfrm>
          <a:off x="0" y="0"/>
          <a:ext cx="0" cy="0"/>
          <a:chOff x="0" y="0"/>
          <a:chExt cx="0" cy="0"/>
        </a:xfrm>
      </p:grpSpPr>
      <p:sp>
        <p:nvSpPr>
          <p:cNvPr id="139" name="Google Shape;139;p4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3"/>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1" name="Google Shape;141;p4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44" name="Shape 144"/>
        <p:cNvGrpSpPr/>
        <p:nvPr/>
      </p:nvGrpSpPr>
      <p:grpSpPr>
        <a:xfrm>
          <a:off x="0" y="0"/>
          <a:ext cx="0" cy="0"/>
          <a:chOff x="0" y="0"/>
          <a:chExt cx="0" cy="0"/>
        </a:xfrm>
      </p:grpSpPr>
      <p:sp>
        <p:nvSpPr>
          <p:cNvPr id="145" name="Google Shape;145;p44"/>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4"/>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7" name="Google Shape;147;p4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167" name="Shape 167"/>
        <p:cNvGrpSpPr/>
        <p:nvPr/>
      </p:nvGrpSpPr>
      <p:grpSpPr>
        <a:xfrm>
          <a:off x="0" y="0"/>
          <a:ext cx="0" cy="0"/>
          <a:chOff x="0" y="0"/>
          <a:chExt cx="0" cy="0"/>
        </a:xfrm>
      </p:grpSpPr>
      <p:grpSp>
        <p:nvGrpSpPr>
          <p:cNvPr id="168" name="Google Shape;168;p30"/>
          <p:cNvGrpSpPr/>
          <p:nvPr/>
        </p:nvGrpSpPr>
        <p:grpSpPr>
          <a:xfrm>
            <a:off x="0" y="-8467"/>
            <a:ext cx="12192000" cy="6866467"/>
            <a:chOff x="0" y="-8467"/>
            <a:chExt cx="12192000" cy="6866467"/>
          </a:xfrm>
        </p:grpSpPr>
        <p:cxnSp>
          <p:nvCxnSpPr>
            <p:cNvPr id="169" name="Google Shape;169;p30"/>
            <p:cNvCxnSpPr/>
            <p:nvPr/>
          </p:nvCxnSpPr>
          <p:spPr>
            <a:xfrm>
              <a:off x="9371012" y="0"/>
              <a:ext cx="1219200" cy="6858000"/>
            </a:xfrm>
            <a:prstGeom prst="straightConnector1">
              <a:avLst/>
            </a:prstGeom>
            <a:noFill/>
            <a:ln cap="flat" cmpd="sng" w="9525">
              <a:solidFill>
                <a:schemeClr val="dk1"/>
              </a:solidFill>
              <a:prstDash val="solid"/>
              <a:round/>
              <a:headEnd len="sm" w="sm" type="none"/>
              <a:tailEnd len="sm" w="sm" type="none"/>
            </a:ln>
          </p:spPr>
        </p:cxnSp>
        <p:cxnSp>
          <p:nvCxnSpPr>
            <p:cNvPr id="170" name="Google Shape;170;p30"/>
            <p:cNvCxnSpPr/>
            <p:nvPr/>
          </p:nvCxnSpPr>
          <p:spPr>
            <a:xfrm flipH="1">
              <a:off x="7425267" y="3681413"/>
              <a:ext cx="4763558" cy="3176587"/>
            </a:xfrm>
            <a:prstGeom prst="straightConnector1">
              <a:avLst/>
            </a:prstGeom>
            <a:noFill/>
            <a:ln cap="flat" cmpd="sng" w="9525">
              <a:solidFill>
                <a:schemeClr val="dk1"/>
              </a:solidFill>
              <a:prstDash val="solid"/>
              <a:round/>
              <a:headEnd len="sm" w="sm" type="none"/>
              <a:tailEnd len="sm" w="sm" type="none"/>
            </a:ln>
          </p:spPr>
        </p:cxnSp>
        <p:sp>
          <p:nvSpPr>
            <p:cNvPr id="171" name="Google Shape;171;p3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72" name="Google Shape;172;p3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73" name="Google Shape;173;p30"/>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5" name="Google Shape;175;p3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76" name="Google Shape;176;p3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77" name="Google Shape;177;p3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30"/>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0"/>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FEFEFE"/>
                </a:solidFill>
              </a:defRPr>
            </a:lvl1pPr>
            <a:lvl2pPr lvl="1" algn="ctr">
              <a:spcBef>
                <a:spcPts val="1000"/>
              </a:spcBef>
              <a:spcAft>
                <a:spcPts val="0"/>
              </a:spcAft>
              <a:buSzPts val="1280"/>
              <a:buNone/>
              <a:defRPr>
                <a:solidFill>
                  <a:schemeClr val="lt1"/>
                </a:solidFill>
              </a:defRPr>
            </a:lvl2pPr>
            <a:lvl3pPr lvl="2" algn="ctr">
              <a:spcBef>
                <a:spcPts val="1000"/>
              </a:spcBef>
              <a:spcAft>
                <a:spcPts val="0"/>
              </a:spcAft>
              <a:buSzPts val="1120"/>
              <a:buNone/>
              <a:defRPr>
                <a:solidFill>
                  <a:schemeClr val="lt1"/>
                </a:solidFill>
              </a:defRPr>
            </a:lvl3pPr>
            <a:lvl4pPr lvl="3" algn="ctr">
              <a:spcBef>
                <a:spcPts val="1000"/>
              </a:spcBef>
              <a:spcAft>
                <a:spcPts val="0"/>
              </a:spcAft>
              <a:buSzPts val="960"/>
              <a:buNone/>
              <a:defRPr>
                <a:solidFill>
                  <a:schemeClr val="lt1"/>
                </a:solidFill>
              </a:defRPr>
            </a:lvl4pPr>
            <a:lvl5pPr lvl="4" algn="ctr">
              <a:spcBef>
                <a:spcPts val="1000"/>
              </a:spcBef>
              <a:spcAft>
                <a:spcPts val="0"/>
              </a:spcAft>
              <a:buSzPts val="960"/>
              <a:buNone/>
              <a:defRPr>
                <a:solidFill>
                  <a:schemeClr val="lt1"/>
                </a:solidFill>
              </a:defRPr>
            </a:lvl5pPr>
            <a:lvl6pPr lvl="5" algn="ctr">
              <a:spcBef>
                <a:spcPts val="1000"/>
              </a:spcBef>
              <a:spcAft>
                <a:spcPts val="0"/>
              </a:spcAft>
              <a:buSzPts val="960"/>
              <a:buNone/>
              <a:defRPr>
                <a:solidFill>
                  <a:schemeClr val="lt1"/>
                </a:solidFill>
              </a:defRPr>
            </a:lvl6pPr>
            <a:lvl7pPr lvl="6" algn="ctr">
              <a:spcBef>
                <a:spcPts val="1000"/>
              </a:spcBef>
              <a:spcAft>
                <a:spcPts val="0"/>
              </a:spcAft>
              <a:buSzPts val="960"/>
              <a:buNone/>
              <a:defRPr>
                <a:solidFill>
                  <a:schemeClr val="lt1"/>
                </a:solidFill>
              </a:defRPr>
            </a:lvl7pPr>
            <a:lvl8pPr lvl="7" algn="ctr">
              <a:spcBef>
                <a:spcPts val="1000"/>
              </a:spcBef>
              <a:spcAft>
                <a:spcPts val="0"/>
              </a:spcAft>
              <a:buSzPts val="960"/>
              <a:buNone/>
              <a:defRPr>
                <a:solidFill>
                  <a:schemeClr val="lt1"/>
                </a:solidFill>
              </a:defRPr>
            </a:lvl8pPr>
            <a:lvl9pPr lvl="8" algn="ctr">
              <a:spcBef>
                <a:spcPts val="1000"/>
              </a:spcBef>
              <a:spcAft>
                <a:spcPts val="0"/>
              </a:spcAft>
              <a:buSzPts val="960"/>
              <a:buNone/>
              <a:defRPr>
                <a:solidFill>
                  <a:schemeClr val="lt1"/>
                </a:solidFill>
              </a:defRPr>
            </a:lvl9pPr>
          </a:lstStyle>
          <a:p/>
        </p:txBody>
      </p:sp>
      <p:sp>
        <p:nvSpPr>
          <p:cNvPr id="181" name="Google Shape;181;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3" name="Shape 33"/>
        <p:cNvGrpSpPr/>
        <p:nvPr/>
      </p:nvGrpSpPr>
      <p:grpSpPr>
        <a:xfrm>
          <a:off x="0" y="0"/>
          <a:ext cx="0" cy="0"/>
          <a:chOff x="0" y="0"/>
          <a:chExt cx="0" cy="0"/>
        </a:xfrm>
      </p:grpSpPr>
      <p:sp>
        <p:nvSpPr>
          <p:cNvPr id="34" name="Google Shape;34;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6" name="Google Shape;36;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39" name="Shape 39"/>
        <p:cNvGrpSpPr/>
        <p:nvPr/>
      </p:nvGrpSpPr>
      <p:grpSpPr>
        <a:xfrm>
          <a:off x="0" y="0"/>
          <a:ext cx="0" cy="0"/>
          <a:chOff x="0" y="0"/>
          <a:chExt cx="0" cy="0"/>
        </a:xfrm>
      </p:grpSpPr>
      <p:sp>
        <p:nvSpPr>
          <p:cNvPr id="40" name="Google Shape;40;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44" name="Shape 44"/>
        <p:cNvGrpSpPr/>
        <p:nvPr/>
      </p:nvGrpSpPr>
      <p:grpSpPr>
        <a:xfrm>
          <a:off x="0" y="0"/>
          <a:ext cx="0" cy="0"/>
          <a:chOff x="0" y="0"/>
          <a:chExt cx="0" cy="0"/>
        </a:xfrm>
      </p:grpSpPr>
      <p:sp>
        <p:nvSpPr>
          <p:cNvPr id="45" name="Google Shape;45;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48" name="Shape 48"/>
        <p:cNvGrpSpPr/>
        <p:nvPr/>
      </p:nvGrpSpPr>
      <p:grpSpPr>
        <a:xfrm>
          <a:off x="0" y="0"/>
          <a:ext cx="0" cy="0"/>
          <a:chOff x="0" y="0"/>
          <a:chExt cx="0" cy="0"/>
        </a:xfrm>
      </p:grpSpPr>
      <p:grpSp>
        <p:nvGrpSpPr>
          <p:cNvPr id="49" name="Google Shape;49;p29"/>
          <p:cNvGrpSpPr/>
          <p:nvPr/>
        </p:nvGrpSpPr>
        <p:grpSpPr>
          <a:xfrm>
            <a:off x="0" y="-8467"/>
            <a:ext cx="12192000" cy="6866467"/>
            <a:chOff x="0" y="-8467"/>
            <a:chExt cx="12192000" cy="6866467"/>
          </a:xfrm>
        </p:grpSpPr>
        <p:cxnSp>
          <p:nvCxnSpPr>
            <p:cNvPr id="50" name="Google Shape;50;p2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1" name="Google Shape;51;p2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52" name="Google Shape;52;p2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53" name="Google Shape;53;p2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4" name="Google Shape;54;p29"/>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56" name="Google Shape;56;p2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57" name="Google Shape;57;p2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58" name="Google Shape;58;p2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9"/>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2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62" name="Google Shape;62;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65" name="Shape 65"/>
        <p:cNvGrpSpPr/>
        <p:nvPr/>
      </p:nvGrpSpPr>
      <p:grpSpPr>
        <a:xfrm>
          <a:off x="0" y="0"/>
          <a:ext cx="0" cy="0"/>
          <a:chOff x="0" y="0"/>
          <a:chExt cx="0" cy="0"/>
        </a:xfrm>
      </p:grpSpPr>
      <p:sp>
        <p:nvSpPr>
          <p:cNvPr id="66" name="Google Shape;66;p33"/>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8" name="Google Shape;68;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71" name="Shape 71"/>
        <p:cNvGrpSpPr/>
        <p:nvPr/>
      </p:nvGrpSpPr>
      <p:grpSpPr>
        <a:xfrm>
          <a:off x="0" y="0"/>
          <a:ext cx="0" cy="0"/>
          <a:chOff x="0" y="0"/>
          <a:chExt cx="0" cy="0"/>
        </a:xfrm>
      </p:grpSpPr>
      <p:sp>
        <p:nvSpPr>
          <p:cNvPr id="72" name="Google Shape;72;p3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3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5" name="Google Shape;75;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78" name="Shape 78"/>
        <p:cNvGrpSpPr/>
        <p:nvPr/>
      </p:nvGrpSpPr>
      <p:grpSpPr>
        <a:xfrm>
          <a:off x="0" y="0"/>
          <a:ext cx="0" cy="0"/>
          <a:chOff x="0" y="0"/>
          <a:chExt cx="0" cy="0"/>
        </a:xfrm>
      </p:grpSpPr>
      <p:sp>
        <p:nvSpPr>
          <p:cNvPr id="79" name="Google Shape;79;p3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5"/>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81" name="Google Shape;81;p35"/>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2" name="Google Shape;82;p35"/>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83" name="Google Shape;83;p35"/>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4" name="Google Shape;84;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7" name="Shape 87"/>
        <p:cNvGrpSpPr/>
        <p:nvPr/>
      </p:nvGrpSpPr>
      <p:grpSpPr>
        <a:xfrm>
          <a:off x="0" y="0"/>
          <a:ext cx="0" cy="0"/>
          <a:chOff x="0" y="0"/>
          <a:chExt cx="0" cy="0"/>
        </a:xfrm>
      </p:grpSpPr>
      <p:sp>
        <p:nvSpPr>
          <p:cNvPr id="88" name="Google Shape;88;p36"/>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6"/>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0" name="Google Shape;90;p36"/>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91" name="Google Shape;91;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5"/>
          <p:cNvGrpSpPr/>
          <p:nvPr/>
        </p:nvGrpSpPr>
        <p:grpSpPr>
          <a:xfrm>
            <a:off x="0" y="-8467"/>
            <a:ext cx="12192000" cy="6866467"/>
            <a:chOff x="0" y="-8467"/>
            <a:chExt cx="12192000" cy="6866467"/>
          </a:xfrm>
        </p:grpSpPr>
        <p:cxnSp>
          <p:nvCxnSpPr>
            <p:cNvPr id="11" name="Google Shape;11;p2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2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2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2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5"/>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2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2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2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5"/>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2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grpSp>
        <p:nvGrpSpPr>
          <p:cNvPr id="151" name="Google Shape;151;p28"/>
          <p:cNvGrpSpPr/>
          <p:nvPr/>
        </p:nvGrpSpPr>
        <p:grpSpPr>
          <a:xfrm>
            <a:off x="0" y="-8467"/>
            <a:ext cx="12192000" cy="6866467"/>
            <a:chOff x="0" y="-8467"/>
            <a:chExt cx="12192000" cy="6866467"/>
          </a:xfrm>
        </p:grpSpPr>
        <p:cxnSp>
          <p:nvCxnSpPr>
            <p:cNvPr id="152" name="Google Shape;152;p28"/>
            <p:cNvCxnSpPr/>
            <p:nvPr/>
          </p:nvCxnSpPr>
          <p:spPr>
            <a:xfrm>
              <a:off x="9371012" y="0"/>
              <a:ext cx="1219200" cy="6858000"/>
            </a:xfrm>
            <a:prstGeom prst="straightConnector1">
              <a:avLst/>
            </a:prstGeom>
            <a:noFill/>
            <a:ln cap="flat" cmpd="sng" w="9525">
              <a:solidFill>
                <a:schemeClr val="dk1"/>
              </a:solidFill>
              <a:prstDash val="solid"/>
              <a:round/>
              <a:headEnd len="sm" w="sm" type="none"/>
              <a:tailEnd len="sm" w="sm" type="none"/>
            </a:ln>
          </p:spPr>
        </p:cxnSp>
        <p:cxnSp>
          <p:nvCxnSpPr>
            <p:cNvPr id="153" name="Google Shape;153;p28"/>
            <p:cNvCxnSpPr/>
            <p:nvPr/>
          </p:nvCxnSpPr>
          <p:spPr>
            <a:xfrm flipH="1">
              <a:off x="7425267" y="3681413"/>
              <a:ext cx="4763558" cy="3176587"/>
            </a:xfrm>
            <a:prstGeom prst="straightConnector1">
              <a:avLst/>
            </a:prstGeom>
            <a:noFill/>
            <a:ln cap="flat" cmpd="sng" w="9525">
              <a:solidFill>
                <a:schemeClr val="dk1"/>
              </a:solidFill>
              <a:prstDash val="solid"/>
              <a:round/>
              <a:headEnd len="sm" w="sm" type="none"/>
              <a:tailEnd len="sm" w="sm" type="none"/>
            </a:ln>
          </p:spPr>
        </p:cxnSp>
        <p:sp>
          <p:nvSpPr>
            <p:cNvPr id="154" name="Google Shape;154;p2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55" name="Google Shape;155;p2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6" name="Google Shape;156;p28"/>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58" name="Google Shape;158;p2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59" name="Google Shape;159;p2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60" name="Google Shape;160;p2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8"/>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63" name="Google Shape;163;p2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FEFEFE"/>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FEFEFE"/>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FEFEFE"/>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9pPr>
          </a:lstStyle>
          <a:p/>
        </p:txBody>
      </p:sp>
      <p:sp>
        <p:nvSpPr>
          <p:cNvPr id="164" name="Google Shape;164;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65" name="Google Shape;165;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66" name="Google Shape;166;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6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35.jpg"/><Relationship Id="rId5" Type="http://schemas.openxmlformats.org/officeDocument/2006/relationships/image" Target="../media/image28.jpg"/><Relationship Id="rId6"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10.jpg"/><Relationship Id="rId5"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4.jpg"/><Relationship Id="rId5" Type="http://schemas.openxmlformats.org/officeDocument/2006/relationships/image" Target="../media/image31.jpg"/><Relationship Id="rId6" Type="http://schemas.openxmlformats.org/officeDocument/2006/relationships/image" Target="../media/image27.jpg"/><Relationship Id="rId7" Type="http://schemas.openxmlformats.org/officeDocument/2006/relationships/image" Target="../media/image38.jpg"/><Relationship Id="rId8"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30.jpg"/><Relationship Id="rId5" Type="http://schemas.openxmlformats.org/officeDocument/2006/relationships/image" Target="../media/image37.jpg"/><Relationship Id="rId6" Type="http://schemas.openxmlformats.org/officeDocument/2006/relationships/image" Target="../media/image36.png"/><Relationship Id="rId7" Type="http://schemas.openxmlformats.org/officeDocument/2006/relationships/image" Target="../media/image34.png"/><Relationship Id="rId8" Type="http://schemas.openxmlformats.org/officeDocument/2006/relationships/image" Target="../media/image3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4.jp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8.jpg"/><Relationship Id="rId4" Type="http://schemas.openxmlformats.org/officeDocument/2006/relationships/image" Target="../media/image10.jpg"/><Relationship Id="rId5" Type="http://schemas.openxmlformats.org/officeDocument/2006/relationships/image" Target="../media/image45.jpg"/><Relationship Id="rId6" Type="http://schemas.openxmlformats.org/officeDocument/2006/relationships/image" Target="../media/image5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41.png"/><Relationship Id="rId5"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47.jpg"/><Relationship Id="rId5"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0.jp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liceorocci.i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rips070005@istruzione.i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istruzione.it/iscrizionionli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6.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16.jpg"/><Relationship Id="rId7"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jpg"/><Relationship Id="rId5"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20.png"/><Relationship Id="rId7"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1"/>
          <p:cNvSpPr txBox="1"/>
          <p:nvPr>
            <p:ph type="title"/>
          </p:nvPr>
        </p:nvSpPr>
        <p:spPr>
          <a:xfrm>
            <a:off x="834260" y="462455"/>
            <a:ext cx="10515600" cy="8222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24726"/>
              </a:buClr>
              <a:buSzPts val="3600"/>
              <a:buFont typeface="Quattrocento Sans"/>
              <a:buNone/>
            </a:pPr>
            <a:r>
              <a:t/>
            </a:r>
            <a:endParaRPr b="1" cap="none">
              <a:solidFill>
                <a:schemeClr val="accent4"/>
              </a:solidFill>
            </a:endParaRPr>
          </a:p>
        </p:txBody>
      </p:sp>
      <p:pic>
        <p:nvPicPr>
          <p:cNvPr id="189" name="Google Shape;189;p1"/>
          <p:cNvPicPr preferRelativeResize="0"/>
          <p:nvPr>
            <p:ph idx="1" type="body"/>
          </p:nvPr>
        </p:nvPicPr>
        <p:blipFill rotWithShape="1">
          <a:blip r:embed="rId3">
            <a:alphaModFix/>
          </a:blip>
          <a:srcRect b="0" l="0" r="0" t="0"/>
          <a:stretch/>
        </p:blipFill>
        <p:spPr>
          <a:xfrm>
            <a:off x="838200" y="2323097"/>
            <a:ext cx="10515600" cy="2956343"/>
          </a:xfrm>
          <a:prstGeom prst="rect">
            <a:avLst/>
          </a:prstGeom>
          <a:noFill/>
          <a:ln>
            <a:noFill/>
          </a:ln>
        </p:spPr>
      </p:pic>
      <p:pic>
        <p:nvPicPr>
          <p:cNvPr id="190" name="Google Shape;190;p1"/>
          <p:cNvPicPr preferRelativeResize="0"/>
          <p:nvPr/>
        </p:nvPicPr>
        <p:blipFill rotWithShape="1">
          <a:blip r:embed="rId4">
            <a:alphaModFix/>
          </a:blip>
          <a:srcRect b="0" l="0" r="0" t="0"/>
          <a:stretch/>
        </p:blipFill>
        <p:spPr>
          <a:xfrm>
            <a:off x="669615" y="462455"/>
            <a:ext cx="10844889" cy="21147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0"/>
          <p:cNvSpPr/>
          <p:nvPr/>
        </p:nvSpPr>
        <p:spPr>
          <a:xfrm>
            <a:off x="336550" y="320675"/>
            <a:ext cx="4332288" cy="6180138"/>
          </a:xfrm>
          <a:prstGeom prst="rect">
            <a:avLst/>
          </a:prstGeom>
          <a:solidFill>
            <a:srgbClr val="757575">
              <a:alpha val="89803"/>
            </a:srgbClr>
          </a:solidFill>
          <a:ln cap="sq" cmpd="thinThick" w="127000">
            <a:solidFill>
              <a:srgbClr val="595959">
                <a:alpha val="8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6" name="Google Shape;286;p10"/>
          <p:cNvSpPr txBox="1"/>
          <p:nvPr>
            <p:ph type="title"/>
          </p:nvPr>
        </p:nvSpPr>
        <p:spPr>
          <a:xfrm>
            <a:off x="318293" y="238126"/>
            <a:ext cx="4332288" cy="1920875"/>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5"/>
              </a:buClr>
              <a:buSzPts val="4000"/>
              <a:buFont typeface="Comic Sans MS"/>
              <a:buNone/>
            </a:pPr>
            <a:r>
              <a:rPr b="1" lang="it-IT" sz="4000">
                <a:solidFill>
                  <a:schemeClr val="accent5"/>
                </a:solidFill>
                <a:latin typeface="Comic Sans MS"/>
                <a:ea typeface="Comic Sans MS"/>
                <a:cs typeface="Comic Sans MS"/>
                <a:sym typeface="Comic Sans MS"/>
              </a:rPr>
              <a:t>IL Laboratorio artistico</a:t>
            </a:r>
            <a:endParaRPr b="1" sz="4000">
              <a:solidFill>
                <a:schemeClr val="accent5"/>
              </a:solidFill>
              <a:latin typeface="Comic Sans MS"/>
              <a:ea typeface="Comic Sans MS"/>
              <a:cs typeface="Comic Sans MS"/>
              <a:sym typeface="Comic Sans MS"/>
            </a:endParaRPr>
          </a:p>
        </p:txBody>
      </p:sp>
      <p:pic>
        <p:nvPicPr>
          <p:cNvPr id="287" name="Google Shape;287;p10"/>
          <p:cNvPicPr preferRelativeResize="0"/>
          <p:nvPr>
            <p:ph idx="1" type="body"/>
          </p:nvPr>
        </p:nvPicPr>
        <p:blipFill rotWithShape="1">
          <a:blip r:embed="rId3">
            <a:alphaModFix/>
          </a:blip>
          <a:srcRect b="0" l="0" r="0" t="0"/>
          <a:stretch/>
        </p:blipFill>
        <p:spPr>
          <a:xfrm>
            <a:off x="2101870" y="2655888"/>
            <a:ext cx="7261068" cy="3881437"/>
          </a:xfrm>
          <a:prstGeom prst="rect">
            <a:avLst/>
          </a:prstGeom>
          <a:noFill/>
          <a:ln>
            <a:noFill/>
          </a:ln>
        </p:spPr>
      </p:pic>
      <p:cxnSp>
        <p:nvCxnSpPr>
          <p:cNvPr id="288" name="Google Shape;288;p10"/>
          <p:cNvCxnSpPr/>
          <p:nvPr/>
        </p:nvCxnSpPr>
        <p:spPr>
          <a:xfrm>
            <a:off x="1190625" y="3910013"/>
            <a:ext cx="2587625" cy="0"/>
          </a:xfrm>
          <a:prstGeom prst="straightConnector1">
            <a:avLst/>
          </a:prstGeom>
          <a:noFill/>
          <a:ln cap="flat" cmpd="sng" w="22225">
            <a:solidFill>
              <a:srgbClr val="D9D9D9"/>
            </a:solidFill>
            <a:prstDash val="solid"/>
            <a:round/>
            <a:headEnd len="sm" w="sm" type="none"/>
            <a:tailEnd len="sm" w="sm" type="none"/>
          </a:ln>
        </p:spPr>
      </p:cxnSp>
      <p:pic>
        <p:nvPicPr>
          <p:cNvPr descr="Immagine che contiene parete, dilegno, sedendo, interni&#10;&#10;Descrizione generata automaticamente" id="289" name="Google Shape;289;p10"/>
          <p:cNvPicPr preferRelativeResize="0"/>
          <p:nvPr/>
        </p:nvPicPr>
        <p:blipFill rotWithShape="1">
          <a:blip r:embed="rId4">
            <a:alphaModFix/>
          </a:blip>
          <a:srcRect b="0" l="0" r="0" t="0"/>
          <a:stretch/>
        </p:blipFill>
        <p:spPr>
          <a:xfrm>
            <a:off x="5253038" y="0"/>
            <a:ext cx="6384925" cy="3375025"/>
          </a:xfrm>
          <a:prstGeom prst="rect">
            <a:avLst/>
          </a:prstGeom>
          <a:noFill/>
          <a:ln>
            <a:noFill/>
          </a:ln>
        </p:spPr>
      </p:pic>
      <p:pic>
        <p:nvPicPr>
          <p:cNvPr descr="Immagine che contiene edificio, oggetto&#10;&#10;Descrizione generata automaticamente" id="290" name="Google Shape;290;p10"/>
          <p:cNvPicPr preferRelativeResize="0"/>
          <p:nvPr/>
        </p:nvPicPr>
        <p:blipFill rotWithShape="1">
          <a:blip r:embed="rId5">
            <a:alphaModFix/>
          </a:blip>
          <a:srcRect b="0" l="0" r="0" t="0"/>
          <a:stretch/>
        </p:blipFill>
        <p:spPr>
          <a:xfrm>
            <a:off x="336550" y="2828925"/>
            <a:ext cx="2925763" cy="3708400"/>
          </a:xfrm>
          <a:prstGeom prst="rect">
            <a:avLst/>
          </a:prstGeom>
          <a:noFill/>
          <a:ln>
            <a:noFill/>
          </a:ln>
        </p:spPr>
      </p:pic>
      <p:pic>
        <p:nvPicPr>
          <p:cNvPr id="291" name="Google Shape;291;p10"/>
          <p:cNvPicPr preferRelativeResize="0"/>
          <p:nvPr/>
        </p:nvPicPr>
        <p:blipFill rotWithShape="1">
          <a:blip r:embed="rId6">
            <a:alphaModFix/>
          </a:blip>
          <a:srcRect b="0" l="0" r="0" t="0"/>
          <a:stretch/>
        </p:blipFill>
        <p:spPr>
          <a:xfrm rot="-2413069">
            <a:off x="10034588" y="4692650"/>
            <a:ext cx="1787525" cy="18018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1"/>
          <p:cNvSpPr/>
          <p:nvPr/>
        </p:nvSpPr>
        <p:spPr>
          <a:xfrm>
            <a:off x="0" y="3175"/>
            <a:ext cx="5614988" cy="6858000"/>
          </a:xfrm>
          <a:prstGeom prst="rect">
            <a:avLst/>
          </a:prstGeom>
          <a:gradFill>
            <a:gsLst>
              <a:gs pos="0">
                <a:srgbClr val="90C225">
                  <a:alpha val="81960"/>
                </a:srgbClr>
              </a:gs>
              <a:gs pos="25000">
                <a:srgbClr val="90C226">
                  <a:alpha val="60000"/>
                </a:srgbClr>
              </a:gs>
              <a:gs pos="94000">
                <a:srgbClr val="B0B0B0"/>
              </a:gs>
              <a:gs pos="100000">
                <a:srgbClr val="B0B0B0"/>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98" name="Google Shape;298;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9" name="Google Shape;299;p11"/>
          <p:cNvSpPr txBox="1"/>
          <p:nvPr>
            <p:ph type="title"/>
          </p:nvPr>
        </p:nvSpPr>
        <p:spPr>
          <a:xfrm>
            <a:off x="6094413" y="598488"/>
            <a:ext cx="5915025" cy="2609850"/>
          </a:xfrm>
          <a:prstGeom prst="rect">
            <a:avLst/>
          </a:prstGeom>
          <a:solidFill>
            <a:srgbClr val="BFE471"/>
          </a:solidFill>
          <a:ln>
            <a:noFill/>
          </a:ln>
        </p:spPr>
        <p:txBody>
          <a:bodyPr anchorCtr="0" anchor="t" bIns="45700" lIns="91425" spcFirstLastPara="1" rIns="91425" wrap="square" tIns="45700">
            <a:noAutofit/>
          </a:bodyPr>
          <a:lstStyle/>
          <a:p>
            <a:pPr indent="0" lvl="0" marL="0" rtl="0" algn="ctr">
              <a:spcBef>
                <a:spcPts val="0"/>
              </a:spcBef>
              <a:spcAft>
                <a:spcPts val="0"/>
              </a:spcAft>
              <a:buClr>
                <a:srgbClr val="00B0F0"/>
              </a:buClr>
              <a:buSzPts val="4000"/>
              <a:buFont typeface="Comic Sans MS"/>
              <a:buNone/>
            </a:pPr>
            <a:r>
              <a:rPr lang="it-IT" sz="4000">
                <a:solidFill>
                  <a:srgbClr val="00B0F0"/>
                </a:solidFill>
                <a:latin typeface="Comic Sans MS"/>
                <a:ea typeface="Comic Sans MS"/>
                <a:cs typeface="Comic Sans MS"/>
                <a:sym typeface="Comic Sans MS"/>
              </a:rPr>
              <a:t>Dall’anno scolastico 2012/2013</a:t>
            </a:r>
            <a:br>
              <a:rPr lang="it-IT" sz="4000">
                <a:solidFill>
                  <a:srgbClr val="00B0F0"/>
                </a:solidFill>
                <a:latin typeface="Comic Sans MS"/>
                <a:ea typeface="Comic Sans MS"/>
                <a:cs typeface="Comic Sans MS"/>
                <a:sym typeface="Comic Sans MS"/>
              </a:rPr>
            </a:br>
            <a:r>
              <a:rPr lang="it-IT" sz="4000">
                <a:solidFill>
                  <a:srgbClr val="00B0F0"/>
                </a:solidFill>
                <a:latin typeface="Comic Sans MS"/>
                <a:ea typeface="Comic Sans MS"/>
                <a:cs typeface="Comic Sans MS"/>
                <a:sym typeface="Comic Sans MS"/>
              </a:rPr>
              <a:t>nasce l’indirizzo linguistico</a:t>
            </a:r>
            <a:endParaRPr sz="4000">
              <a:solidFill>
                <a:srgbClr val="00B0F0"/>
              </a:solidFill>
              <a:latin typeface="Comic Sans MS"/>
              <a:ea typeface="Comic Sans MS"/>
              <a:cs typeface="Comic Sans MS"/>
              <a:sym typeface="Comic Sans MS"/>
            </a:endParaRPr>
          </a:p>
        </p:txBody>
      </p:sp>
      <p:sp>
        <p:nvSpPr>
          <p:cNvPr id="300" name="Google Shape;300;p11"/>
          <p:cNvSpPr txBox="1"/>
          <p:nvPr>
            <p:ph idx="1" type="body"/>
          </p:nvPr>
        </p:nvSpPr>
        <p:spPr>
          <a:xfrm>
            <a:off x="6091238" y="3375025"/>
            <a:ext cx="5915025" cy="2686050"/>
          </a:xfrm>
          <a:prstGeom prst="rect">
            <a:avLst/>
          </a:prstGeom>
          <a:solidFill>
            <a:srgbClr val="92D050"/>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200"/>
              <a:buFont typeface="Arial"/>
              <a:buNone/>
            </a:pPr>
            <a:r>
              <a:rPr b="1" lang="it-IT" sz="4000">
                <a:solidFill>
                  <a:srgbClr val="FF0000"/>
                </a:solidFill>
                <a:latin typeface="Comic Sans MS"/>
                <a:ea typeface="Comic Sans MS"/>
                <a:cs typeface="Comic Sans MS"/>
                <a:sym typeface="Comic Sans MS"/>
              </a:rPr>
              <a:t>LINGUE IN RETE </a:t>
            </a:r>
            <a:endParaRPr/>
          </a:p>
          <a:p>
            <a:pPr indent="0" lvl="0" marL="0" rtl="0" algn="ctr">
              <a:lnSpc>
                <a:spcPct val="100000"/>
              </a:lnSpc>
              <a:spcBef>
                <a:spcPts val="0"/>
              </a:spcBef>
              <a:spcAft>
                <a:spcPts val="0"/>
              </a:spcAft>
              <a:buSzPts val="3200"/>
              <a:buFont typeface="Arial"/>
              <a:buNone/>
            </a:pPr>
            <a:r>
              <a:rPr b="1" lang="it-IT" sz="4000">
                <a:solidFill>
                  <a:srgbClr val="FF0000"/>
                </a:solidFill>
                <a:latin typeface="Comic Sans MS"/>
                <a:ea typeface="Comic Sans MS"/>
                <a:cs typeface="Comic Sans MS"/>
                <a:sym typeface="Comic Sans MS"/>
              </a:rPr>
              <a:t>ESABAC</a:t>
            </a:r>
            <a:endParaRPr/>
          </a:p>
          <a:p>
            <a:pPr indent="0" lvl="0" marL="0" rtl="0" algn="ctr">
              <a:lnSpc>
                <a:spcPct val="100000"/>
              </a:lnSpc>
              <a:spcBef>
                <a:spcPts val="0"/>
              </a:spcBef>
              <a:spcAft>
                <a:spcPts val="0"/>
              </a:spcAft>
              <a:buSzPts val="3200"/>
              <a:buFont typeface="Arial"/>
              <a:buNone/>
            </a:pPr>
            <a:r>
              <a:rPr b="1" lang="it-IT" sz="4000">
                <a:solidFill>
                  <a:srgbClr val="FF0000"/>
                </a:solidFill>
                <a:latin typeface="Comic Sans MS"/>
                <a:ea typeface="Comic Sans MS"/>
                <a:cs typeface="Comic Sans MS"/>
                <a:sym typeface="Comic Sans MS"/>
              </a:rPr>
              <a:t>CLIL</a:t>
            </a:r>
            <a:endParaRPr/>
          </a:p>
        </p:txBody>
      </p:sp>
      <p:sp>
        <p:nvSpPr>
          <p:cNvPr id="301" name="Google Shape;301;p11"/>
          <p:cNvSpPr/>
          <p:nvPr/>
        </p:nvSpPr>
        <p:spPr>
          <a:xfrm>
            <a:off x="0" y="738619"/>
            <a:ext cx="5000438" cy="5400962"/>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cap="rnd" cmpd="sng" w="19050">
            <a:solidFill>
              <a:srgbClr val="D4EC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302" name="Google Shape;302;p11"/>
          <p:cNvPicPr preferRelativeResize="0"/>
          <p:nvPr/>
        </p:nvPicPr>
        <p:blipFill rotWithShape="1">
          <a:blip r:embed="rId4">
            <a:alphaModFix/>
          </a:blip>
          <a:srcRect b="0" l="0" r="0" t="0"/>
          <a:stretch/>
        </p:blipFill>
        <p:spPr>
          <a:xfrm>
            <a:off x="4687888" y="765175"/>
            <a:ext cx="1663700" cy="1479550"/>
          </a:xfrm>
          <a:prstGeom prst="rect">
            <a:avLst/>
          </a:prstGeom>
          <a:noFill/>
          <a:ln>
            <a:noFill/>
          </a:ln>
        </p:spPr>
      </p:pic>
      <p:pic>
        <p:nvPicPr>
          <p:cNvPr descr="Risultati immagini per mondo bandiere" id="303" name="Google Shape;303;p11"/>
          <p:cNvPicPr preferRelativeResize="0"/>
          <p:nvPr/>
        </p:nvPicPr>
        <p:blipFill rotWithShape="1">
          <a:blip r:embed="rId5">
            <a:alphaModFix/>
          </a:blip>
          <a:srcRect b="0" l="0" r="0" t="0"/>
          <a:stretch/>
        </p:blipFill>
        <p:spPr>
          <a:xfrm>
            <a:off x="493713" y="1643063"/>
            <a:ext cx="3571875" cy="357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2"/>
          <p:cNvSpPr/>
          <p:nvPr/>
        </p:nvSpPr>
        <p:spPr>
          <a:xfrm>
            <a:off x="0" y="0"/>
            <a:ext cx="608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0" name="Google Shape;310;p12"/>
          <p:cNvSpPr/>
          <p:nvPr/>
        </p:nvSpPr>
        <p:spPr>
          <a:xfrm>
            <a:off x="0" y="0"/>
            <a:ext cx="12192000" cy="6858000"/>
          </a:xfrm>
          <a:prstGeom prst="rect">
            <a:avLst/>
          </a:prstGeom>
          <a:gradFill>
            <a:gsLst>
              <a:gs pos="0">
                <a:srgbClr val="81AE22"/>
              </a:gs>
              <a:gs pos="25000">
                <a:srgbClr val="81AE22"/>
              </a:gs>
              <a:gs pos="94000">
                <a:srgbClr val="3A3A3A"/>
              </a:gs>
              <a:gs pos="100000">
                <a:srgbClr val="3A3A3A"/>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311" name="Google Shape;311;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2" name="Google Shape;312;p12"/>
          <p:cNvSpPr txBox="1"/>
          <p:nvPr>
            <p:ph type="title"/>
          </p:nvPr>
        </p:nvSpPr>
        <p:spPr>
          <a:xfrm>
            <a:off x="28575" y="866775"/>
            <a:ext cx="9253538" cy="5991225"/>
          </a:xfrm>
          <a:prstGeom prst="rect">
            <a:avLst/>
          </a:prstGeom>
          <a:noFill/>
          <a:ln>
            <a:noFill/>
          </a:ln>
        </p:spPr>
        <p:txBody>
          <a:bodyPr anchorCtr="0" anchor="t" bIns="45700" lIns="91425" spcFirstLastPara="1" rIns="91425" wrap="square" tIns="45700">
            <a:normAutofit fontScale="90000"/>
          </a:bodyPr>
          <a:lstStyle/>
          <a:p>
            <a:pPr indent="-125729" lvl="0" marL="0" rtl="0" algn="l">
              <a:spcBef>
                <a:spcPts val="0"/>
              </a:spcBef>
              <a:spcAft>
                <a:spcPts val="0"/>
              </a:spcAft>
              <a:buClr>
                <a:schemeClr val="dk1"/>
              </a:buClr>
              <a:buSzPct val="100000"/>
              <a:buFont typeface="Arial"/>
              <a:buChar char="•"/>
            </a:pPr>
            <a:r>
              <a:rPr b="1" lang="it-IT" sz="2200">
                <a:solidFill>
                  <a:schemeClr val="dk1"/>
                </a:solidFill>
                <a:latin typeface="Comic Sans MS"/>
                <a:ea typeface="Comic Sans MS"/>
                <a:cs typeface="Comic Sans MS"/>
                <a:sym typeface="Comic Sans MS"/>
              </a:rPr>
              <a:t>-</a:t>
            </a:r>
            <a:r>
              <a:rPr b="1" lang="it-IT" sz="2200">
                <a:solidFill>
                  <a:schemeClr val="dk1"/>
                </a:solidFill>
                <a:latin typeface="Calibri"/>
                <a:ea typeface="Calibri"/>
                <a:cs typeface="Calibri"/>
                <a:sym typeface="Calibri"/>
              </a:rPr>
              <a:t> </a:t>
            </a:r>
            <a:r>
              <a:rPr b="1" lang="it-IT" sz="2200">
                <a:solidFill>
                  <a:srgbClr val="FF0000"/>
                </a:solidFill>
                <a:latin typeface="Comic Sans MS"/>
                <a:ea typeface="Comic Sans MS"/>
                <a:cs typeface="Comic Sans MS"/>
                <a:sym typeface="Comic Sans MS"/>
              </a:rPr>
              <a:t>PROGETTI IN AMBITO </a:t>
            </a:r>
            <a:br>
              <a:rPr b="1" lang="it-IT" sz="2200">
                <a:solidFill>
                  <a:srgbClr val="FF0000"/>
                </a:solidFill>
                <a:latin typeface="Comic Sans MS"/>
                <a:ea typeface="Comic Sans MS"/>
                <a:cs typeface="Comic Sans MS"/>
                <a:sym typeface="Comic Sans MS"/>
              </a:rPr>
            </a:br>
            <a:r>
              <a:rPr b="1" lang="it-IT" sz="2200">
                <a:solidFill>
                  <a:srgbClr val="FF0000"/>
                </a:solidFill>
                <a:latin typeface="Comic Sans MS"/>
                <a:ea typeface="Comic Sans MS"/>
                <a:cs typeface="Comic Sans MS"/>
                <a:sym typeface="Comic Sans MS"/>
              </a:rPr>
              <a:t>SCIENTIFICO</a:t>
            </a:r>
            <a:r>
              <a:rPr b="1" lang="it-IT" sz="2200">
                <a:solidFill>
                  <a:schemeClr val="dk1"/>
                </a:solidFill>
                <a:latin typeface="Comic Sans MS"/>
                <a:ea typeface="Comic Sans MS"/>
                <a:cs typeface="Comic Sans MS"/>
                <a:sym typeface="Comic Sans MS"/>
              </a:rPr>
              <a:t>: </a:t>
            </a:r>
            <a:br>
              <a:rPr b="1" lang="it-IT" sz="2200">
                <a:solidFill>
                  <a:schemeClr val="dk1"/>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LABORATORIO ROBOTICA, BEBRAS </a:t>
            </a:r>
            <a:endParaRPr b="1" sz="2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b="1" lang="it-IT" sz="2200">
                <a:solidFill>
                  <a:schemeClr val="dk1"/>
                </a:solidFill>
                <a:latin typeface="Comic Sans MS"/>
                <a:ea typeface="Comic Sans MS"/>
                <a:cs typeface="Comic Sans MS"/>
                <a:sym typeface="Comic Sans MS"/>
              </a:rPr>
              <a:t>INFORMATICA, </a:t>
            </a:r>
            <a:br>
              <a:rPr b="1" lang="it-IT" sz="2200">
                <a:solidFill>
                  <a:schemeClr val="dk1"/>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STUDENTI/ATLETI.</a:t>
            </a:r>
            <a:br>
              <a:rPr b="1" lang="it-IT" sz="2200">
                <a:solidFill>
                  <a:schemeClr val="dk1"/>
                </a:solidFill>
                <a:latin typeface="Comic Sans MS"/>
                <a:ea typeface="Comic Sans MS"/>
                <a:cs typeface="Comic Sans MS"/>
                <a:sym typeface="Comic Sans MS"/>
              </a:rPr>
            </a:br>
            <a:br>
              <a:rPr b="1" lang="it-IT" sz="2200">
                <a:solidFill>
                  <a:srgbClr val="FF0000"/>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 </a:t>
            </a:r>
            <a:r>
              <a:rPr b="1" lang="it-IT" sz="2200">
                <a:solidFill>
                  <a:srgbClr val="FF0000"/>
                </a:solidFill>
                <a:latin typeface="Comic Sans MS"/>
                <a:ea typeface="Comic Sans MS"/>
                <a:cs typeface="Comic Sans MS"/>
                <a:sym typeface="Comic Sans MS"/>
              </a:rPr>
              <a:t>PROGETTI IN AMBITO UMANISTICO-SOCIALE</a:t>
            </a:r>
            <a:r>
              <a:rPr b="1" lang="it-IT" sz="2200">
                <a:solidFill>
                  <a:schemeClr val="dk1"/>
                </a:solidFill>
                <a:latin typeface="Comic Sans MS"/>
                <a:ea typeface="Comic Sans MS"/>
                <a:cs typeface="Comic Sans MS"/>
                <a:sym typeface="Comic Sans MS"/>
              </a:rPr>
              <a:t>:</a:t>
            </a:r>
            <a:br>
              <a:rPr b="1" lang="it-IT" sz="2200">
                <a:solidFill>
                  <a:schemeClr val="dk1"/>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GIORNALINO VOX ROCCI, </a:t>
            </a:r>
            <a:br>
              <a:rPr b="1" lang="it-IT" sz="2200">
                <a:solidFill>
                  <a:schemeClr val="dk1"/>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VE LO RACCONTO IO IL MITO, POR, L2,</a:t>
            </a:r>
            <a:br>
              <a:rPr b="1" lang="it-IT" sz="2200">
                <a:solidFill>
                  <a:schemeClr val="dk1"/>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RECUPERO E POTENZIAMENTO </a:t>
            </a:r>
            <a:br>
              <a:rPr b="1" lang="it-IT" sz="2200">
                <a:solidFill>
                  <a:schemeClr val="dk1"/>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ITALIANO-GRECO-LATINO, SPORTELLO DI ASCOLTO PSICOLOGICO.  </a:t>
            </a:r>
            <a:br>
              <a:rPr b="1" lang="it-IT" sz="2200">
                <a:solidFill>
                  <a:srgbClr val="00B0F0"/>
                </a:solidFill>
                <a:latin typeface="Comic Sans MS"/>
                <a:ea typeface="Comic Sans MS"/>
                <a:cs typeface="Comic Sans MS"/>
                <a:sym typeface="Comic Sans MS"/>
              </a:rPr>
            </a:br>
            <a:br>
              <a:rPr b="1" lang="it-IT" sz="2200">
                <a:solidFill>
                  <a:srgbClr val="FF0000"/>
                </a:solidFill>
                <a:latin typeface="Comic Sans MS"/>
                <a:ea typeface="Comic Sans MS"/>
                <a:cs typeface="Comic Sans MS"/>
                <a:sym typeface="Comic Sans MS"/>
              </a:rPr>
            </a:br>
            <a:r>
              <a:rPr b="1" lang="it-IT" sz="2200">
                <a:solidFill>
                  <a:srgbClr val="FF0000"/>
                </a:solidFill>
                <a:latin typeface="Comic Sans MS"/>
                <a:ea typeface="Comic Sans MS"/>
                <a:cs typeface="Comic Sans MS"/>
                <a:sym typeface="Comic Sans MS"/>
              </a:rPr>
              <a:t>- PROGETTI PER GARE E CONCORSI: </a:t>
            </a:r>
            <a:r>
              <a:rPr b="1" lang="it-IT" sz="2200">
                <a:solidFill>
                  <a:schemeClr val="dk1"/>
                </a:solidFill>
                <a:latin typeface="Comic Sans MS"/>
                <a:ea typeface="Comic Sans MS"/>
                <a:cs typeface="Comic Sans MS"/>
                <a:sym typeface="Comic Sans MS"/>
              </a:rPr>
              <a:t>LA VOCE DEGLI ANTICHI, JUVENES TRASLATORES.</a:t>
            </a:r>
            <a:br>
              <a:rPr b="1" lang="it-IT" sz="2200">
                <a:solidFill>
                  <a:schemeClr val="dk1"/>
                </a:solidFill>
                <a:latin typeface="Comic Sans MS"/>
                <a:ea typeface="Comic Sans MS"/>
                <a:cs typeface="Comic Sans MS"/>
                <a:sym typeface="Comic Sans MS"/>
              </a:rPr>
            </a:br>
            <a:br>
              <a:rPr b="1" lang="it-IT" sz="2200">
                <a:solidFill>
                  <a:srgbClr val="00B0F0"/>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 - </a:t>
            </a:r>
            <a:r>
              <a:rPr b="1" lang="it-IT" sz="2200">
                <a:solidFill>
                  <a:srgbClr val="FF0000"/>
                </a:solidFill>
                <a:latin typeface="Comic Sans MS"/>
                <a:ea typeface="Comic Sans MS"/>
                <a:cs typeface="Comic Sans MS"/>
                <a:sym typeface="Comic Sans MS"/>
              </a:rPr>
              <a:t>CERTIFICAZIONI</a:t>
            </a:r>
            <a:r>
              <a:rPr b="1" lang="it-IT" sz="2200">
                <a:solidFill>
                  <a:schemeClr val="dk1"/>
                </a:solidFill>
                <a:latin typeface="Comic Sans MS"/>
                <a:ea typeface="Comic Sans MS"/>
                <a:cs typeface="Comic Sans MS"/>
                <a:sym typeface="Comic Sans MS"/>
              </a:rPr>
              <a:t>:</a:t>
            </a:r>
            <a:br>
              <a:rPr b="1" lang="it-IT" sz="2200">
                <a:solidFill>
                  <a:schemeClr val="dk1"/>
                </a:solidFill>
                <a:latin typeface="Comic Sans MS"/>
                <a:ea typeface="Comic Sans MS"/>
                <a:cs typeface="Comic Sans MS"/>
                <a:sym typeface="Comic Sans MS"/>
              </a:rPr>
            </a:br>
            <a:r>
              <a:rPr b="1" lang="it-IT" sz="2200">
                <a:solidFill>
                  <a:schemeClr val="dk1"/>
                </a:solidFill>
                <a:latin typeface="Comic Sans MS"/>
                <a:ea typeface="Comic Sans MS"/>
                <a:cs typeface="Comic Sans MS"/>
                <a:sym typeface="Comic Sans MS"/>
              </a:rPr>
              <a:t>KET, PET, FCE (inglese), riconosciute dal British Council, DELF (francese), DELE (spagnolo), ICDL (informatica), CERTIFICAZIONE ACADEMIC ENGLISH (riconosciuta dall’Università «La Sapienza»).</a:t>
            </a:r>
            <a:br>
              <a:rPr b="1" lang="it-IT" sz="2200">
                <a:solidFill>
                  <a:schemeClr val="dk1"/>
                </a:solidFill>
                <a:latin typeface="Comic Sans MS"/>
                <a:ea typeface="Comic Sans MS"/>
                <a:cs typeface="Comic Sans MS"/>
                <a:sym typeface="Comic Sans MS"/>
              </a:rPr>
            </a:br>
            <a:endParaRPr b="1" sz="2200">
              <a:solidFill>
                <a:schemeClr val="dk1"/>
              </a:solidFill>
              <a:latin typeface="Comic Sans MS"/>
              <a:ea typeface="Comic Sans MS"/>
              <a:cs typeface="Comic Sans MS"/>
              <a:sym typeface="Comic Sans MS"/>
            </a:endParaRPr>
          </a:p>
        </p:txBody>
      </p:sp>
      <p:sp>
        <p:nvSpPr>
          <p:cNvPr id="313" name="Google Shape;313;p12"/>
          <p:cNvSpPr txBox="1"/>
          <p:nvPr>
            <p:ph idx="1" type="body"/>
          </p:nvPr>
        </p:nvSpPr>
        <p:spPr>
          <a:xfrm>
            <a:off x="28575" y="0"/>
            <a:ext cx="5416550" cy="866775"/>
          </a:xfrm>
          <a:prstGeom prst="rect">
            <a:avLst/>
          </a:prstGeom>
          <a:solidFill>
            <a:srgbClr val="BFE471"/>
          </a:solidFill>
          <a:ln>
            <a:noFill/>
          </a:ln>
        </p:spPr>
        <p:txBody>
          <a:bodyPr anchorCtr="0" anchor="ctr" bIns="45700" lIns="91425" spcFirstLastPara="1" rIns="91425" wrap="square" tIns="45700">
            <a:normAutofit fontScale="92500"/>
          </a:bodyPr>
          <a:lstStyle/>
          <a:p>
            <a:pPr indent="-169164" lvl="0" marL="91440" rtl="0" algn="ctr">
              <a:spcBef>
                <a:spcPts val="0"/>
              </a:spcBef>
              <a:spcAft>
                <a:spcPts val="0"/>
              </a:spcAft>
              <a:buSzPct val="79999"/>
              <a:buChar char="►"/>
            </a:pPr>
            <a:r>
              <a:rPr b="1" lang="it-IT" sz="3600">
                <a:solidFill>
                  <a:schemeClr val="dk1"/>
                </a:solidFill>
                <a:latin typeface="Comic Sans MS"/>
                <a:ea typeface="Comic Sans MS"/>
                <a:cs typeface="Comic Sans MS"/>
                <a:sym typeface="Comic Sans MS"/>
              </a:rPr>
              <a:t>I NOSTRI PROGETTI</a:t>
            </a:r>
            <a:endParaRPr/>
          </a:p>
        </p:txBody>
      </p:sp>
      <p:pic>
        <p:nvPicPr>
          <p:cNvPr descr="Immagine che contiene oggetto&#10;&#10;Descrizione generata automaticamente" id="314" name="Google Shape;314;p12"/>
          <p:cNvPicPr preferRelativeResize="0"/>
          <p:nvPr/>
        </p:nvPicPr>
        <p:blipFill rotWithShape="1">
          <a:blip r:embed="rId4">
            <a:alphaModFix/>
          </a:blip>
          <a:srcRect b="0" l="0" r="0" t="0"/>
          <a:stretch/>
        </p:blipFill>
        <p:spPr>
          <a:xfrm>
            <a:off x="9791700" y="4480878"/>
            <a:ext cx="2400300" cy="973137"/>
          </a:xfrm>
          <a:prstGeom prst="rect">
            <a:avLst/>
          </a:prstGeom>
          <a:noFill/>
          <a:ln>
            <a:noFill/>
          </a:ln>
        </p:spPr>
      </p:pic>
      <p:pic>
        <p:nvPicPr>
          <p:cNvPr id="315" name="Google Shape;315;p12"/>
          <p:cNvPicPr preferRelativeResize="0"/>
          <p:nvPr/>
        </p:nvPicPr>
        <p:blipFill rotWithShape="1">
          <a:blip r:embed="rId5">
            <a:alphaModFix/>
          </a:blip>
          <a:srcRect b="0" l="0" r="0" t="0"/>
          <a:stretch/>
        </p:blipFill>
        <p:spPr>
          <a:xfrm>
            <a:off x="6469062" y="342900"/>
            <a:ext cx="3055938" cy="1905000"/>
          </a:xfrm>
          <a:prstGeom prst="rect">
            <a:avLst/>
          </a:prstGeom>
          <a:noFill/>
          <a:ln>
            <a:noFill/>
          </a:ln>
        </p:spPr>
      </p:pic>
      <p:pic>
        <p:nvPicPr>
          <p:cNvPr id="316" name="Google Shape;316;p12"/>
          <p:cNvPicPr preferRelativeResize="0"/>
          <p:nvPr/>
        </p:nvPicPr>
        <p:blipFill rotWithShape="1">
          <a:blip r:embed="rId6">
            <a:alphaModFix/>
          </a:blip>
          <a:srcRect b="0" l="0" r="0" t="0"/>
          <a:stretch/>
        </p:blipFill>
        <p:spPr>
          <a:xfrm>
            <a:off x="8618538" y="5496243"/>
            <a:ext cx="2247900" cy="1108075"/>
          </a:xfrm>
          <a:prstGeom prst="rect">
            <a:avLst/>
          </a:prstGeom>
          <a:noFill/>
          <a:ln>
            <a:noFill/>
          </a:ln>
        </p:spPr>
      </p:pic>
      <p:pic>
        <p:nvPicPr>
          <p:cNvPr id="317" name="Google Shape;317;p12"/>
          <p:cNvPicPr preferRelativeResize="0"/>
          <p:nvPr/>
        </p:nvPicPr>
        <p:blipFill rotWithShape="1">
          <a:blip r:embed="rId7">
            <a:alphaModFix/>
          </a:blip>
          <a:srcRect b="8868" l="6969" r="1500" t="0"/>
          <a:stretch/>
        </p:blipFill>
        <p:spPr>
          <a:xfrm>
            <a:off x="10861675" y="5447983"/>
            <a:ext cx="1330325" cy="1128712"/>
          </a:xfrm>
          <a:prstGeom prst="rect">
            <a:avLst/>
          </a:prstGeom>
          <a:noFill/>
          <a:ln>
            <a:noFill/>
          </a:ln>
        </p:spPr>
      </p:pic>
      <p:pic>
        <p:nvPicPr>
          <p:cNvPr id="318" name="Google Shape;318;p12"/>
          <p:cNvPicPr preferRelativeResize="0"/>
          <p:nvPr/>
        </p:nvPicPr>
        <p:blipFill rotWithShape="1">
          <a:blip r:embed="rId8">
            <a:alphaModFix/>
          </a:blip>
          <a:srcRect b="0" l="0" r="0" t="0"/>
          <a:stretch/>
        </p:blipFill>
        <p:spPr>
          <a:xfrm>
            <a:off x="9677400" y="521018"/>
            <a:ext cx="2514600" cy="3892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3"/>
          <p:cNvSpPr txBox="1"/>
          <p:nvPr>
            <p:ph type="title"/>
          </p:nvPr>
        </p:nvSpPr>
        <p:spPr>
          <a:xfrm>
            <a:off x="758825" y="263525"/>
            <a:ext cx="10555288" cy="1820863"/>
          </a:xfrm>
          <a:prstGeom prst="rect">
            <a:avLst/>
          </a:prstGeom>
          <a:solidFill>
            <a:srgbClr val="EB7564"/>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lang="it-IT">
                <a:solidFill>
                  <a:schemeClr val="dk1"/>
                </a:solidFill>
                <a:latin typeface="Comic Sans MS"/>
                <a:ea typeface="Comic Sans MS"/>
                <a:cs typeface="Comic Sans MS"/>
                <a:sym typeface="Comic Sans MS"/>
              </a:rPr>
              <a:t>PROGETTO ERASMUS PLUS</a:t>
            </a:r>
            <a:br>
              <a:rPr lang="it-IT">
                <a:solidFill>
                  <a:schemeClr val="dk1"/>
                </a:solidFill>
                <a:latin typeface="Comic Sans MS"/>
                <a:ea typeface="Comic Sans MS"/>
                <a:cs typeface="Comic Sans MS"/>
                <a:sym typeface="Comic Sans MS"/>
              </a:rPr>
            </a:br>
            <a:r>
              <a:rPr lang="it-IT">
                <a:solidFill>
                  <a:schemeClr val="dk1"/>
                </a:solidFill>
                <a:latin typeface="Comic Sans MS"/>
                <a:ea typeface="Comic Sans MS"/>
                <a:cs typeface="Comic Sans MS"/>
                <a:sym typeface="Comic Sans MS"/>
              </a:rPr>
              <a:t>L.A.M.P</a:t>
            </a:r>
            <a:r>
              <a:rPr lang="it-IT">
                <a:solidFill>
                  <a:srgbClr val="FF0000"/>
                </a:solidFill>
                <a:latin typeface="Comic Sans MS"/>
                <a:ea typeface="Comic Sans MS"/>
                <a:cs typeface="Comic Sans MS"/>
                <a:sym typeface="Comic Sans MS"/>
              </a:rPr>
              <a:t>.</a:t>
            </a:r>
            <a:endParaRPr>
              <a:solidFill>
                <a:srgbClr val="191919"/>
              </a:solidFill>
              <a:latin typeface="Comic Sans MS"/>
              <a:ea typeface="Comic Sans MS"/>
              <a:cs typeface="Comic Sans MS"/>
              <a:sym typeface="Comic Sans MS"/>
            </a:endParaRPr>
          </a:p>
        </p:txBody>
      </p:sp>
      <p:sp>
        <p:nvSpPr>
          <p:cNvPr id="324" name="Google Shape;324;p13"/>
          <p:cNvSpPr txBox="1"/>
          <p:nvPr>
            <p:ph idx="1" type="body"/>
          </p:nvPr>
        </p:nvSpPr>
        <p:spPr>
          <a:xfrm>
            <a:off x="758825" y="2339975"/>
            <a:ext cx="10555288" cy="4254500"/>
          </a:xfrm>
          <a:prstGeom prst="rect">
            <a:avLst/>
          </a:prstGeom>
          <a:solidFill>
            <a:srgbClr val="F5C0A1"/>
          </a:solidFill>
          <a:ln>
            <a:noFill/>
          </a:ln>
        </p:spPr>
        <p:txBody>
          <a:bodyPr anchorCtr="0" anchor="t" bIns="45700" lIns="91425" spcFirstLastPara="1" rIns="91425" wrap="square" tIns="45700">
            <a:normAutofit/>
          </a:bodyPr>
          <a:lstStyle/>
          <a:p>
            <a:pPr indent="-142240" lvl="0" marL="91440" rtl="0" algn="l">
              <a:spcBef>
                <a:spcPts val="0"/>
              </a:spcBef>
              <a:spcAft>
                <a:spcPts val="0"/>
              </a:spcAft>
              <a:buSzPts val="2240"/>
              <a:buChar char="►"/>
            </a:pPr>
            <a:r>
              <a:rPr lang="it-IT" sz="2800">
                <a:solidFill>
                  <a:srgbClr val="00B050"/>
                </a:solidFill>
                <a:latin typeface="Comic Sans MS"/>
                <a:ea typeface="Comic Sans MS"/>
                <a:cs typeface="Comic Sans MS"/>
                <a:sym typeface="Comic Sans MS"/>
              </a:rPr>
              <a:t>Interactive ICT-based and web tools for an effective blended, flipped and cooperative learning (Utrecht, Olanda)</a:t>
            </a:r>
            <a:endParaRPr/>
          </a:p>
          <a:p>
            <a:pPr indent="0" lvl="0" marL="109537" rtl="0" algn="l">
              <a:spcBef>
                <a:spcPts val="1000"/>
              </a:spcBef>
              <a:spcAft>
                <a:spcPts val="0"/>
              </a:spcAft>
              <a:buSzPts val="2240"/>
              <a:buFont typeface="Noto Sans Symbols"/>
              <a:buNone/>
            </a:pPr>
            <a:r>
              <a:t/>
            </a:r>
            <a:endParaRPr b="1" sz="2800"/>
          </a:p>
          <a:p>
            <a:pPr indent="-142240" lvl="0" marL="91440" rtl="0" algn="l">
              <a:spcBef>
                <a:spcPts val="1000"/>
              </a:spcBef>
              <a:spcAft>
                <a:spcPts val="0"/>
              </a:spcAft>
              <a:buSzPts val="2240"/>
              <a:buChar char="►"/>
            </a:pPr>
            <a:r>
              <a:rPr lang="it-IT" sz="2800">
                <a:solidFill>
                  <a:srgbClr val="7030A0"/>
                </a:solidFill>
                <a:latin typeface="Comic Sans MS"/>
                <a:ea typeface="Comic Sans MS"/>
                <a:cs typeface="Comic Sans MS"/>
                <a:sym typeface="Comic Sans MS"/>
              </a:rPr>
              <a:t>Cours de français général intensif (Lione, Francia)</a:t>
            </a:r>
            <a:endParaRPr/>
          </a:p>
          <a:p>
            <a:pPr indent="0" lvl="0" marL="91440" rtl="0" algn="l">
              <a:spcBef>
                <a:spcPts val="1000"/>
              </a:spcBef>
              <a:spcAft>
                <a:spcPts val="0"/>
              </a:spcAft>
              <a:buSzPts val="2240"/>
              <a:buNone/>
            </a:pPr>
            <a:r>
              <a:t/>
            </a:r>
            <a:endParaRPr sz="2800">
              <a:latin typeface="Comic Sans MS"/>
              <a:ea typeface="Comic Sans MS"/>
              <a:cs typeface="Comic Sans MS"/>
              <a:sym typeface="Comic Sans MS"/>
            </a:endParaRPr>
          </a:p>
          <a:p>
            <a:pPr indent="-142240" lvl="0" marL="91440" rtl="0" algn="l">
              <a:spcBef>
                <a:spcPts val="1000"/>
              </a:spcBef>
              <a:spcAft>
                <a:spcPts val="0"/>
              </a:spcAft>
              <a:buSzPts val="2240"/>
              <a:buChar char="►"/>
            </a:pPr>
            <a:r>
              <a:rPr lang="it-IT" sz="2800">
                <a:solidFill>
                  <a:srgbClr val="0070C0"/>
                </a:solidFill>
                <a:latin typeface="Comic Sans MS"/>
                <a:ea typeface="Comic Sans MS"/>
                <a:cs typeface="Comic Sans MS"/>
                <a:sym typeface="Comic Sans MS"/>
              </a:rPr>
              <a:t>“CLIL For Secondary Teachers (Collegiality)”.</a:t>
            </a:r>
            <a:endParaRPr sz="2800">
              <a:solidFill>
                <a:srgbClr val="0070C0"/>
              </a:solidFill>
              <a:latin typeface="Comic Sans MS"/>
              <a:ea typeface="Comic Sans MS"/>
              <a:cs typeface="Comic Sans MS"/>
              <a:sym typeface="Comic Sans MS"/>
            </a:endParaRPr>
          </a:p>
          <a:p>
            <a:pPr indent="0" lvl="0" marL="109537" rtl="0" algn="l">
              <a:spcBef>
                <a:spcPts val="1000"/>
              </a:spcBef>
              <a:spcAft>
                <a:spcPts val="0"/>
              </a:spcAft>
              <a:buSzPts val="2240"/>
              <a:buFont typeface="Noto Sans Symbols"/>
              <a:buNone/>
            </a:pPr>
            <a:r>
              <a:rPr lang="it-IT" sz="2800">
                <a:solidFill>
                  <a:srgbClr val="0070C0"/>
                </a:solidFill>
                <a:latin typeface="Comic Sans MS"/>
                <a:ea typeface="Comic Sans MS"/>
                <a:cs typeface="Comic Sans MS"/>
                <a:sym typeface="Comic Sans MS"/>
              </a:rPr>
              <a:t>  (Cardiff, Galles)</a:t>
            </a:r>
            <a:endParaRPr/>
          </a:p>
          <a:p>
            <a:pPr indent="0" lvl="0" marL="91440" rtl="0" algn="l">
              <a:spcBef>
                <a:spcPts val="1000"/>
              </a:spcBef>
              <a:spcAft>
                <a:spcPts val="0"/>
              </a:spcAft>
              <a:buSzPts val="1440"/>
              <a:buNone/>
            </a:pPr>
            <a:r>
              <a:t/>
            </a:r>
            <a:endParaRPr/>
          </a:p>
        </p:txBody>
      </p:sp>
      <p:pic>
        <p:nvPicPr>
          <p:cNvPr id="325" name="Google Shape;325;p13"/>
          <p:cNvPicPr preferRelativeResize="0"/>
          <p:nvPr/>
        </p:nvPicPr>
        <p:blipFill rotWithShape="1">
          <a:blip r:embed="rId3">
            <a:alphaModFix/>
          </a:blip>
          <a:srcRect b="0" l="0" r="0" t="0"/>
          <a:stretch/>
        </p:blipFill>
        <p:spPr>
          <a:xfrm rot="-1586035">
            <a:off x="9302750" y="4487863"/>
            <a:ext cx="1581150" cy="1608137"/>
          </a:xfrm>
          <a:prstGeom prst="rect">
            <a:avLst/>
          </a:prstGeom>
          <a:noFill/>
          <a:ln>
            <a:noFill/>
          </a:ln>
        </p:spPr>
      </p:pic>
      <p:pic>
        <p:nvPicPr>
          <p:cNvPr descr="Immagine che contiene oggetto&#10;&#10;Descrizione generata automaticamente" id="326" name="Google Shape;326;p13"/>
          <p:cNvPicPr preferRelativeResize="0"/>
          <p:nvPr/>
        </p:nvPicPr>
        <p:blipFill rotWithShape="1">
          <a:blip r:embed="rId4">
            <a:alphaModFix/>
          </a:blip>
          <a:srcRect b="0" l="0" r="0" t="0"/>
          <a:stretch/>
        </p:blipFill>
        <p:spPr>
          <a:xfrm>
            <a:off x="9613900" y="213360"/>
            <a:ext cx="2578100" cy="2057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4"/>
          <p:cNvSpPr txBox="1"/>
          <p:nvPr>
            <p:ph type="title"/>
          </p:nvPr>
        </p:nvSpPr>
        <p:spPr>
          <a:xfrm>
            <a:off x="677334" y="378237"/>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b="1" lang="it-IT"/>
              <a:t>Altri progetti</a:t>
            </a:r>
            <a:endParaRPr b="1"/>
          </a:p>
        </p:txBody>
      </p:sp>
      <p:pic>
        <p:nvPicPr>
          <p:cNvPr descr="Coronavirus, riparte Intercultura: studenti italiani partono diretti in  Danimarca, Finlandia, Svezia e Svizzera - Orizzonte Scuola Notizie" id="332" name="Google Shape;332;p14"/>
          <p:cNvPicPr preferRelativeResize="0"/>
          <p:nvPr/>
        </p:nvPicPr>
        <p:blipFill rotWithShape="1">
          <a:blip r:embed="rId3">
            <a:alphaModFix/>
          </a:blip>
          <a:srcRect b="0" l="0" r="0" t="0"/>
          <a:stretch/>
        </p:blipFill>
        <p:spPr>
          <a:xfrm>
            <a:off x="130002" y="3510573"/>
            <a:ext cx="3465241" cy="1950931"/>
          </a:xfrm>
          <a:prstGeom prst="rect">
            <a:avLst/>
          </a:prstGeom>
          <a:noFill/>
          <a:ln>
            <a:noFill/>
          </a:ln>
        </p:spPr>
      </p:pic>
      <p:pic>
        <p:nvPicPr>
          <p:cNvPr descr="PCTO |" id="333" name="Google Shape;333;p14"/>
          <p:cNvPicPr preferRelativeResize="0"/>
          <p:nvPr/>
        </p:nvPicPr>
        <p:blipFill rotWithShape="1">
          <a:blip r:embed="rId4">
            <a:alphaModFix/>
          </a:blip>
          <a:srcRect b="0" l="0" r="0" t="0"/>
          <a:stretch/>
        </p:blipFill>
        <p:spPr>
          <a:xfrm>
            <a:off x="189378" y="1376685"/>
            <a:ext cx="5457240" cy="1488338"/>
          </a:xfrm>
          <a:prstGeom prst="rect">
            <a:avLst/>
          </a:prstGeom>
          <a:noFill/>
          <a:ln>
            <a:noFill/>
          </a:ln>
        </p:spPr>
      </p:pic>
      <p:pic>
        <p:nvPicPr>
          <p:cNvPr descr="Educare alla lettura – libriamoci a scuola" id="334" name="Google Shape;334;p14"/>
          <p:cNvPicPr preferRelativeResize="0"/>
          <p:nvPr/>
        </p:nvPicPr>
        <p:blipFill rotWithShape="1">
          <a:blip r:embed="rId5">
            <a:alphaModFix/>
          </a:blip>
          <a:srcRect b="0" l="0" r="0" t="0"/>
          <a:stretch/>
        </p:blipFill>
        <p:spPr>
          <a:xfrm>
            <a:off x="5942798" y="1699022"/>
            <a:ext cx="3042450" cy="2024613"/>
          </a:xfrm>
          <a:prstGeom prst="rect">
            <a:avLst/>
          </a:prstGeom>
          <a:noFill/>
          <a:ln>
            <a:noFill/>
          </a:ln>
        </p:spPr>
      </p:pic>
      <p:sp>
        <p:nvSpPr>
          <p:cNvPr id="335" name="Google Shape;335;p14"/>
          <p:cNvSpPr txBox="1"/>
          <p:nvPr/>
        </p:nvSpPr>
        <p:spPr>
          <a:xfrm>
            <a:off x="4095662" y="3870960"/>
            <a:ext cx="54750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1800">
                <a:solidFill>
                  <a:schemeClr val="dk1"/>
                </a:solidFill>
                <a:latin typeface="Trebuchet MS"/>
                <a:ea typeface="Trebuchet MS"/>
                <a:cs typeface="Trebuchet MS"/>
                <a:sym typeface="Trebuchet MS"/>
              </a:rPr>
              <a:t>                                 Libriamoci a scuola</a:t>
            </a:r>
            <a:endParaRPr/>
          </a:p>
        </p:txBody>
      </p:sp>
      <p:pic>
        <p:nvPicPr>
          <p:cNvPr descr="Benvenuti nel sito della nostra Scuola" id="336" name="Google Shape;336;p14"/>
          <p:cNvPicPr preferRelativeResize="0"/>
          <p:nvPr/>
        </p:nvPicPr>
        <p:blipFill rotWithShape="1">
          <a:blip r:embed="rId6">
            <a:alphaModFix/>
          </a:blip>
          <a:srcRect b="0" l="0" r="0" t="0"/>
          <a:stretch/>
        </p:blipFill>
        <p:spPr>
          <a:xfrm>
            <a:off x="1212042" y="5692140"/>
            <a:ext cx="9144000" cy="952500"/>
          </a:xfrm>
          <a:prstGeom prst="rect">
            <a:avLst/>
          </a:prstGeom>
          <a:noFill/>
          <a:ln>
            <a:noFill/>
          </a:ln>
        </p:spPr>
      </p:pic>
      <p:pic>
        <p:nvPicPr>
          <p:cNvPr descr="Olimpiadi di italiano 2019-20 (C159) | Liceo Classico e Linguistico  &quot;Giandomenico Romagnosi&quot; – Parma" id="337" name="Google Shape;337;p14"/>
          <p:cNvPicPr preferRelativeResize="0"/>
          <p:nvPr/>
        </p:nvPicPr>
        <p:blipFill rotWithShape="1">
          <a:blip r:embed="rId7">
            <a:alphaModFix/>
          </a:blip>
          <a:srcRect b="0" l="0" r="0" t="0"/>
          <a:stretch/>
        </p:blipFill>
        <p:spPr>
          <a:xfrm>
            <a:off x="8844180" y="3870940"/>
            <a:ext cx="3465240" cy="1814262"/>
          </a:xfrm>
          <a:prstGeom prst="rect">
            <a:avLst/>
          </a:prstGeom>
          <a:noFill/>
          <a:ln>
            <a:noFill/>
          </a:ln>
        </p:spPr>
      </p:pic>
      <p:pic>
        <p:nvPicPr>
          <p:cNvPr descr="La Danza Sportiva agli Studenteschi, il regolamento sul sito del MIUR" id="338" name="Google Shape;338;p14"/>
          <p:cNvPicPr preferRelativeResize="0"/>
          <p:nvPr/>
        </p:nvPicPr>
        <p:blipFill rotWithShape="1">
          <a:blip r:embed="rId8">
            <a:alphaModFix/>
          </a:blip>
          <a:srcRect b="0" l="0" r="0" t="0"/>
          <a:stretch/>
        </p:blipFill>
        <p:spPr>
          <a:xfrm>
            <a:off x="9150987" y="201205"/>
            <a:ext cx="2851635" cy="13355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5"/>
          <p:cNvSpPr txBox="1"/>
          <p:nvPr>
            <p:ph idx="4294967295" type="title"/>
          </p:nvPr>
        </p:nvSpPr>
        <p:spPr>
          <a:xfrm>
            <a:off x="0" y="0"/>
            <a:ext cx="8204200" cy="48815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C0C0C"/>
              </a:buClr>
              <a:buSzPts val="3400"/>
              <a:buFont typeface="Comic Sans MS"/>
              <a:buNone/>
            </a:pPr>
            <a:r>
              <a:rPr lang="it-IT" sz="3400">
                <a:solidFill>
                  <a:srgbClr val="0C0C0C"/>
                </a:solidFill>
                <a:latin typeface="Comic Sans MS"/>
                <a:ea typeface="Comic Sans MS"/>
                <a:cs typeface="Comic Sans MS"/>
                <a:sym typeface="Comic Sans MS"/>
              </a:rPr>
              <a:t>Se preferisci…</a:t>
            </a:r>
            <a:br>
              <a:rPr lang="it-IT" sz="3400">
                <a:solidFill>
                  <a:srgbClr val="0C0C0C"/>
                </a:solidFill>
                <a:latin typeface="Comic Sans MS"/>
                <a:ea typeface="Comic Sans MS"/>
                <a:cs typeface="Comic Sans MS"/>
                <a:sym typeface="Comic Sans MS"/>
              </a:rPr>
            </a:br>
            <a:r>
              <a:rPr lang="it-IT" sz="3400">
                <a:solidFill>
                  <a:srgbClr val="0C0C0C"/>
                </a:solidFill>
                <a:latin typeface="Comic Sans MS"/>
                <a:ea typeface="Comic Sans MS"/>
                <a:cs typeface="Comic Sans MS"/>
                <a:sym typeface="Comic Sans MS"/>
              </a:rPr>
              <a:t>la letteratura italiana,</a:t>
            </a:r>
            <a:br>
              <a:rPr lang="it-IT" sz="3400">
                <a:solidFill>
                  <a:srgbClr val="0C0C0C"/>
                </a:solidFill>
                <a:latin typeface="Comic Sans MS"/>
                <a:ea typeface="Comic Sans MS"/>
                <a:cs typeface="Comic Sans MS"/>
                <a:sym typeface="Comic Sans MS"/>
              </a:rPr>
            </a:br>
            <a:r>
              <a:rPr lang="it-IT" sz="3400">
                <a:solidFill>
                  <a:srgbClr val="0C0C0C"/>
                </a:solidFill>
                <a:latin typeface="Comic Sans MS"/>
                <a:ea typeface="Comic Sans MS"/>
                <a:cs typeface="Comic Sans MS"/>
                <a:sym typeface="Comic Sans MS"/>
              </a:rPr>
              <a:t>latina e greca, la filosofia e la</a:t>
            </a:r>
            <a:br>
              <a:rPr lang="it-IT" sz="3400">
                <a:solidFill>
                  <a:srgbClr val="0C0C0C"/>
                </a:solidFill>
                <a:latin typeface="Comic Sans MS"/>
                <a:ea typeface="Comic Sans MS"/>
                <a:cs typeface="Comic Sans MS"/>
                <a:sym typeface="Comic Sans MS"/>
              </a:rPr>
            </a:br>
            <a:r>
              <a:rPr lang="it-IT" sz="3400">
                <a:solidFill>
                  <a:srgbClr val="0C0C0C"/>
                </a:solidFill>
                <a:latin typeface="Comic Sans MS"/>
                <a:ea typeface="Comic Sans MS"/>
                <a:cs typeface="Comic Sans MS"/>
                <a:sym typeface="Comic Sans MS"/>
              </a:rPr>
              <a:t>storia dell’arte, allora dovresti iscriverti  al</a:t>
            </a:r>
            <a:br>
              <a:rPr lang="it-IT" sz="3400">
                <a:solidFill>
                  <a:srgbClr val="0C0C0C"/>
                </a:solidFill>
                <a:latin typeface="Comic Sans MS"/>
                <a:ea typeface="Comic Sans MS"/>
                <a:cs typeface="Comic Sans MS"/>
                <a:sym typeface="Comic Sans MS"/>
              </a:rPr>
            </a:br>
            <a:br>
              <a:rPr lang="it-IT" sz="3400">
                <a:solidFill>
                  <a:srgbClr val="0C0C0C"/>
                </a:solidFill>
                <a:latin typeface="Comic Sans MS"/>
                <a:ea typeface="Comic Sans MS"/>
                <a:cs typeface="Comic Sans MS"/>
                <a:sym typeface="Comic Sans MS"/>
              </a:rPr>
            </a:br>
            <a:r>
              <a:rPr lang="it-IT" sz="3400">
                <a:solidFill>
                  <a:srgbClr val="00B050"/>
                </a:solidFill>
                <a:latin typeface="Comic Sans MS"/>
                <a:ea typeface="Comic Sans MS"/>
                <a:cs typeface="Comic Sans MS"/>
                <a:sym typeface="Comic Sans MS"/>
              </a:rPr>
              <a:t>LICEO CLASSICO</a:t>
            </a:r>
            <a:br>
              <a:rPr lang="it-IT" sz="3400">
                <a:solidFill>
                  <a:srgbClr val="0C0C0C"/>
                </a:solidFill>
                <a:latin typeface="Calibri"/>
                <a:ea typeface="Calibri"/>
                <a:cs typeface="Calibri"/>
                <a:sym typeface="Calibri"/>
              </a:rPr>
            </a:br>
            <a:br>
              <a:rPr lang="it-IT" sz="3600">
                <a:solidFill>
                  <a:srgbClr val="0C0C0C"/>
                </a:solidFill>
                <a:latin typeface="Calibri"/>
                <a:ea typeface="Calibri"/>
                <a:cs typeface="Calibri"/>
                <a:sym typeface="Calibri"/>
              </a:rPr>
            </a:br>
            <a:endParaRPr sz="3600">
              <a:solidFill>
                <a:srgbClr val="FFFFFF"/>
              </a:solidFill>
            </a:endParaRPr>
          </a:p>
        </p:txBody>
      </p:sp>
      <p:pic>
        <p:nvPicPr>
          <p:cNvPr descr="Immagine che contiene edificio, esterni, recinto&#10;&#10;Descrizione generata automaticamente" id="345" name="Google Shape;345;p15"/>
          <p:cNvPicPr preferRelativeResize="0"/>
          <p:nvPr/>
        </p:nvPicPr>
        <p:blipFill rotWithShape="1">
          <a:blip r:embed="rId3">
            <a:alphaModFix/>
          </a:blip>
          <a:srcRect b="0" l="0" r="0" t="0"/>
          <a:stretch/>
        </p:blipFill>
        <p:spPr>
          <a:xfrm>
            <a:off x="8204200" y="234950"/>
            <a:ext cx="3517900" cy="2705100"/>
          </a:xfrm>
          <a:prstGeom prst="rect">
            <a:avLst/>
          </a:prstGeom>
          <a:noFill/>
          <a:ln>
            <a:noFill/>
          </a:ln>
        </p:spPr>
      </p:pic>
      <p:pic>
        <p:nvPicPr>
          <p:cNvPr descr="Immagine che contiene edificio&#10;&#10;Descrizione generata automaticamente" id="346" name="Google Shape;346;p15"/>
          <p:cNvPicPr preferRelativeResize="0"/>
          <p:nvPr/>
        </p:nvPicPr>
        <p:blipFill rotWithShape="1">
          <a:blip r:embed="rId4">
            <a:alphaModFix/>
          </a:blip>
          <a:srcRect b="0" l="0" r="0" t="0"/>
          <a:stretch/>
        </p:blipFill>
        <p:spPr>
          <a:xfrm>
            <a:off x="6661150" y="3094038"/>
            <a:ext cx="5237163" cy="3525837"/>
          </a:xfrm>
          <a:prstGeom prst="rect">
            <a:avLst/>
          </a:prstGeom>
          <a:noFill/>
          <a:ln>
            <a:noFill/>
          </a:ln>
        </p:spPr>
      </p:pic>
      <p:pic>
        <p:nvPicPr>
          <p:cNvPr descr="Immagine che contiene edificio, terra&#10;&#10;Descrizione generata automaticamente" id="347" name="Google Shape;347;p15"/>
          <p:cNvPicPr preferRelativeResize="0"/>
          <p:nvPr/>
        </p:nvPicPr>
        <p:blipFill rotWithShape="1">
          <a:blip r:embed="rId5">
            <a:alphaModFix/>
          </a:blip>
          <a:srcRect b="0" l="0" r="0" t="0"/>
          <a:stretch/>
        </p:blipFill>
        <p:spPr>
          <a:xfrm>
            <a:off x="469900" y="4284663"/>
            <a:ext cx="3679825" cy="2185987"/>
          </a:xfrm>
          <a:prstGeom prst="rect">
            <a:avLst/>
          </a:prstGeom>
          <a:noFill/>
          <a:ln>
            <a:noFill/>
          </a:ln>
        </p:spPr>
      </p:pic>
      <p:pic>
        <p:nvPicPr>
          <p:cNvPr id="348" name="Google Shape;348;p15"/>
          <p:cNvPicPr preferRelativeResize="0"/>
          <p:nvPr/>
        </p:nvPicPr>
        <p:blipFill rotWithShape="1">
          <a:blip r:embed="rId6">
            <a:alphaModFix/>
          </a:blip>
          <a:srcRect b="0" l="0" r="0" t="0"/>
          <a:stretch/>
        </p:blipFill>
        <p:spPr>
          <a:xfrm>
            <a:off x="4603750" y="4284663"/>
            <a:ext cx="1546225" cy="1479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6"/>
          <p:cNvSpPr txBox="1"/>
          <p:nvPr>
            <p:ph type="title"/>
          </p:nvPr>
        </p:nvSpPr>
        <p:spPr>
          <a:xfrm>
            <a:off x="555625" y="374650"/>
            <a:ext cx="11517313" cy="17097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191919"/>
              </a:buClr>
              <a:buSzPts val="4000"/>
              <a:buFont typeface="Comic Sans MS"/>
              <a:buNone/>
            </a:pPr>
            <a:r>
              <a:rPr lang="it-IT" sz="4000">
                <a:solidFill>
                  <a:srgbClr val="191919"/>
                </a:solidFill>
                <a:latin typeface="Comic Sans MS"/>
                <a:ea typeface="Comic Sans MS"/>
                <a:cs typeface="Comic Sans MS"/>
                <a:sym typeface="Comic Sans MS"/>
              </a:rPr>
              <a:t>IL nostro Istituto partecipa alla </a:t>
            </a:r>
            <a:br>
              <a:rPr lang="it-IT" sz="4000">
                <a:solidFill>
                  <a:srgbClr val="191919"/>
                </a:solidFill>
                <a:latin typeface="Comic Sans MS"/>
                <a:ea typeface="Comic Sans MS"/>
                <a:cs typeface="Comic Sans MS"/>
                <a:sym typeface="Comic Sans MS"/>
              </a:rPr>
            </a:br>
            <a:r>
              <a:rPr lang="it-IT" sz="4000">
                <a:solidFill>
                  <a:srgbClr val="FF0000"/>
                </a:solidFill>
                <a:latin typeface="Comic Sans MS"/>
                <a:ea typeface="Comic Sans MS"/>
                <a:cs typeface="Comic Sans MS"/>
                <a:sym typeface="Comic Sans MS"/>
              </a:rPr>
              <a:t>notte Nazionale del Liceo Classico</a:t>
            </a:r>
            <a:endParaRPr sz="4000">
              <a:solidFill>
                <a:srgbClr val="FF0000"/>
              </a:solidFill>
              <a:latin typeface="Comic Sans MS"/>
              <a:ea typeface="Comic Sans MS"/>
              <a:cs typeface="Comic Sans MS"/>
              <a:sym typeface="Comic Sans MS"/>
            </a:endParaRPr>
          </a:p>
        </p:txBody>
      </p:sp>
      <p:pic>
        <p:nvPicPr>
          <p:cNvPr id="354" name="Google Shape;354;p16"/>
          <p:cNvPicPr preferRelativeResize="0"/>
          <p:nvPr/>
        </p:nvPicPr>
        <p:blipFill rotWithShape="1">
          <a:blip r:embed="rId3">
            <a:alphaModFix/>
          </a:blip>
          <a:srcRect b="0" l="0" r="0" t="0"/>
          <a:stretch/>
        </p:blipFill>
        <p:spPr>
          <a:xfrm>
            <a:off x="7554724" y="1782900"/>
            <a:ext cx="3746809" cy="1792196"/>
          </a:xfrm>
          <a:prstGeom prst="rect">
            <a:avLst/>
          </a:prstGeom>
          <a:noFill/>
          <a:ln>
            <a:noFill/>
          </a:ln>
        </p:spPr>
      </p:pic>
      <p:pic>
        <p:nvPicPr>
          <p:cNvPr id="355" name="Google Shape;355;p16"/>
          <p:cNvPicPr preferRelativeResize="0"/>
          <p:nvPr/>
        </p:nvPicPr>
        <p:blipFill rotWithShape="1">
          <a:blip r:embed="rId4">
            <a:alphaModFix/>
          </a:blip>
          <a:srcRect b="0" l="0" r="0" t="0"/>
          <a:stretch/>
        </p:blipFill>
        <p:spPr>
          <a:xfrm rot="1914711">
            <a:off x="9680883" y="4673039"/>
            <a:ext cx="1485900" cy="1381125"/>
          </a:xfrm>
          <a:prstGeom prst="rect">
            <a:avLst/>
          </a:prstGeom>
          <a:noFill/>
          <a:ln>
            <a:noFill/>
          </a:ln>
        </p:spPr>
      </p:pic>
      <p:pic>
        <p:nvPicPr>
          <p:cNvPr descr="Home" id="356" name="Google Shape;356;p16"/>
          <p:cNvPicPr preferRelativeResize="0"/>
          <p:nvPr/>
        </p:nvPicPr>
        <p:blipFill rotWithShape="1">
          <a:blip r:embed="rId5">
            <a:alphaModFix/>
          </a:blip>
          <a:srcRect b="0" l="0" r="0" t="0"/>
          <a:stretch/>
        </p:blipFill>
        <p:spPr>
          <a:xfrm>
            <a:off x="435594" y="1981200"/>
            <a:ext cx="3448050" cy="4876800"/>
          </a:xfrm>
          <a:prstGeom prst="rect">
            <a:avLst/>
          </a:prstGeom>
          <a:noFill/>
          <a:ln>
            <a:noFill/>
          </a:ln>
        </p:spPr>
      </p:pic>
      <p:pic>
        <p:nvPicPr>
          <p:cNvPr descr="Notte del Liceo Classico | Liceo Colletta MOBILE" id="357" name="Google Shape;357;p16"/>
          <p:cNvPicPr preferRelativeResize="0"/>
          <p:nvPr>
            <p:ph idx="1" type="body"/>
          </p:nvPr>
        </p:nvPicPr>
        <p:blipFill rotWithShape="1">
          <a:blip r:embed="rId6">
            <a:alphaModFix/>
          </a:blip>
          <a:srcRect b="0" l="0" r="0" t="0"/>
          <a:stretch/>
        </p:blipFill>
        <p:spPr>
          <a:xfrm>
            <a:off x="3883644" y="2286000"/>
            <a:ext cx="2937834" cy="4197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7"/>
          <p:cNvSpPr/>
          <p:nvPr/>
        </p:nvSpPr>
        <p:spPr>
          <a:xfrm>
            <a:off x="0" y="0"/>
            <a:ext cx="608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64" name="Google Shape;364;p17"/>
          <p:cNvSpPr/>
          <p:nvPr/>
        </p:nvSpPr>
        <p:spPr>
          <a:xfrm>
            <a:off x="0" y="0"/>
            <a:ext cx="12192000" cy="6858000"/>
          </a:xfrm>
          <a:prstGeom prst="rect">
            <a:avLst/>
          </a:prstGeom>
          <a:gradFill>
            <a:gsLst>
              <a:gs pos="0">
                <a:srgbClr val="81AE22"/>
              </a:gs>
              <a:gs pos="25000">
                <a:srgbClr val="81AE22"/>
              </a:gs>
              <a:gs pos="94000">
                <a:srgbClr val="3A3A3A"/>
              </a:gs>
              <a:gs pos="100000">
                <a:srgbClr val="3A3A3A"/>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365" name="Google Shape;365;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6" name="Google Shape;366;p17"/>
          <p:cNvSpPr txBox="1"/>
          <p:nvPr>
            <p:ph type="title"/>
          </p:nvPr>
        </p:nvSpPr>
        <p:spPr>
          <a:xfrm>
            <a:off x="639763" y="2693988"/>
            <a:ext cx="2236787" cy="1695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solidFill>
                <a:srgbClr val="FFFFFF"/>
              </a:solidFill>
            </a:endParaRPr>
          </a:p>
        </p:txBody>
      </p:sp>
      <p:sp>
        <p:nvSpPr>
          <p:cNvPr id="367" name="Google Shape;367;p17"/>
          <p:cNvSpPr txBox="1"/>
          <p:nvPr>
            <p:ph idx="1" type="body"/>
          </p:nvPr>
        </p:nvSpPr>
        <p:spPr>
          <a:xfrm>
            <a:off x="6173788" y="396875"/>
            <a:ext cx="5926137" cy="6289675"/>
          </a:xfrm>
          <a:prstGeom prst="rect">
            <a:avLst/>
          </a:prstGeom>
          <a:noFill/>
          <a:ln>
            <a:noFill/>
          </a:ln>
        </p:spPr>
        <p:txBody>
          <a:bodyPr anchorCtr="0" anchor="ctr" bIns="45700" lIns="91425" spcFirstLastPara="1" rIns="91425" wrap="square" tIns="45700">
            <a:normAutofit fontScale="77500" lnSpcReduction="20000"/>
          </a:bodyPr>
          <a:lstStyle/>
          <a:p>
            <a:pPr indent="-102362" lvl="0" marL="91440" rtl="0" algn="l">
              <a:spcBef>
                <a:spcPts val="0"/>
              </a:spcBef>
              <a:spcAft>
                <a:spcPts val="0"/>
              </a:spcAft>
              <a:buSzPct val="79999"/>
              <a:buChar char="►"/>
            </a:pPr>
            <a:r>
              <a:rPr b="1" lang="it-IT" sz="2600"/>
              <a:t>Sono previste unità didattiche aggiuntive di attività di laboratori</a:t>
            </a:r>
            <a:r>
              <a:rPr lang="it-IT" sz="2600"/>
              <a:t>:</a:t>
            </a:r>
            <a:endParaRPr/>
          </a:p>
          <a:p>
            <a:pPr indent="0" lvl="0" marL="91440" rtl="0" algn="l">
              <a:spcBef>
                <a:spcPts val="1000"/>
              </a:spcBef>
              <a:spcAft>
                <a:spcPts val="0"/>
              </a:spcAft>
              <a:buSzPct val="79999"/>
              <a:buNone/>
            </a:pPr>
            <a:r>
              <a:t/>
            </a:r>
            <a:endParaRPr sz="2600"/>
          </a:p>
          <a:p>
            <a:pPr indent="-342900" lvl="0" marL="342900" rtl="0" algn="l">
              <a:spcBef>
                <a:spcPts val="1000"/>
              </a:spcBef>
              <a:spcAft>
                <a:spcPts val="0"/>
              </a:spcAft>
              <a:buSzPct val="79999"/>
              <a:buFont typeface="Noto Sans Symbols"/>
              <a:buChar char="▪"/>
            </a:pPr>
            <a:r>
              <a:rPr lang="it-IT" sz="2600"/>
              <a:t>  Artistico Espressivo</a:t>
            </a:r>
            <a:endParaRPr/>
          </a:p>
          <a:p>
            <a:pPr indent="-240537" lvl="0" marL="342900" rtl="0" algn="l">
              <a:spcBef>
                <a:spcPts val="1000"/>
              </a:spcBef>
              <a:spcAft>
                <a:spcPts val="0"/>
              </a:spcAft>
              <a:buSzPct val="79999"/>
              <a:buFont typeface="Noto Sans Symbols"/>
              <a:buNone/>
            </a:pPr>
            <a:r>
              <a:t/>
            </a:r>
            <a:endParaRPr sz="2600"/>
          </a:p>
          <a:p>
            <a:pPr indent="-514350" lvl="0" marL="514350" rtl="0" algn="l">
              <a:spcBef>
                <a:spcPts val="1000"/>
              </a:spcBef>
              <a:spcAft>
                <a:spcPts val="0"/>
              </a:spcAft>
              <a:buSzPct val="79999"/>
              <a:buFont typeface="Noto Sans Symbols"/>
              <a:buChar char="▪"/>
            </a:pPr>
            <a:r>
              <a:rPr lang="it-IT" sz="2600"/>
              <a:t>Potenziamento Italiano, Greco e Latino</a:t>
            </a:r>
            <a:endParaRPr/>
          </a:p>
          <a:p>
            <a:pPr indent="-411987" lvl="0" marL="514350" rtl="0" algn="l">
              <a:spcBef>
                <a:spcPts val="1000"/>
              </a:spcBef>
              <a:spcAft>
                <a:spcPts val="0"/>
              </a:spcAft>
              <a:buSzPct val="79999"/>
              <a:buFont typeface="Noto Sans Symbols"/>
              <a:buNone/>
            </a:pPr>
            <a:r>
              <a:t/>
            </a:r>
            <a:endParaRPr sz="2600"/>
          </a:p>
          <a:p>
            <a:pPr indent="-342900" lvl="0" marL="342900" rtl="0" algn="l">
              <a:spcBef>
                <a:spcPts val="1000"/>
              </a:spcBef>
              <a:spcAft>
                <a:spcPts val="0"/>
              </a:spcAft>
              <a:buSzPct val="79999"/>
              <a:buFont typeface="Noto Sans Symbols"/>
              <a:buChar char="▪"/>
            </a:pPr>
            <a:r>
              <a:rPr lang="it-IT" sz="2600"/>
              <a:t>  Bilinguismo (francese/spagnolo)</a:t>
            </a:r>
            <a:endParaRPr/>
          </a:p>
          <a:p>
            <a:pPr indent="-240537" lvl="0" marL="342900" rtl="0" algn="l">
              <a:spcBef>
                <a:spcPts val="1000"/>
              </a:spcBef>
              <a:spcAft>
                <a:spcPts val="0"/>
              </a:spcAft>
              <a:buSzPct val="79999"/>
              <a:buFont typeface="Arial"/>
              <a:buNone/>
            </a:pPr>
            <a:r>
              <a:t/>
            </a:r>
            <a:endParaRPr sz="2600"/>
          </a:p>
          <a:p>
            <a:pPr indent="-342900" lvl="0" marL="342900" rtl="0" algn="l">
              <a:spcBef>
                <a:spcPts val="1000"/>
              </a:spcBef>
              <a:spcAft>
                <a:spcPts val="0"/>
              </a:spcAft>
              <a:buSzPct val="79999"/>
              <a:buFont typeface="Noto Sans Symbols"/>
              <a:buChar char="▪"/>
            </a:pPr>
            <a:r>
              <a:rPr lang="it-IT" sz="2600"/>
              <a:t>  Biologico Sanitario</a:t>
            </a:r>
            <a:endParaRPr sz="2600"/>
          </a:p>
          <a:p>
            <a:pPr indent="-240537" lvl="0" marL="342900" rtl="0" algn="l">
              <a:spcBef>
                <a:spcPts val="1000"/>
              </a:spcBef>
              <a:spcAft>
                <a:spcPts val="0"/>
              </a:spcAft>
              <a:buSzPct val="79999"/>
              <a:buFont typeface="Arial"/>
              <a:buNone/>
            </a:pPr>
            <a:r>
              <a:t/>
            </a:r>
            <a:endParaRPr sz="2600"/>
          </a:p>
          <a:p>
            <a:pPr indent="-342900" lvl="0" marL="342900" rtl="0" algn="l">
              <a:spcBef>
                <a:spcPts val="1000"/>
              </a:spcBef>
              <a:spcAft>
                <a:spcPts val="0"/>
              </a:spcAft>
              <a:buSzPct val="79999"/>
              <a:buFont typeface="Noto Sans Symbols"/>
              <a:buChar char="▪"/>
            </a:pPr>
            <a:r>
              <a:rPr lang="it-IT" sz="2600"/>
              <a:t>  Informatico</a:t>
            </a:r>
            <a:endParaRPr/>
          </a:p>
          <a:p>
            <a:pPr indent="-240537" lvl="0" marL="342900" rtl="0" algn="l">
              <a:spcBef>
                <a:spcPts val="1000"/>
              </a:spcBef>
              <a:spcAft>
                <a:spcPts val="0"/>
              </a:spcAft>
              <a:buSzPct val="79999"/>
              <a:buFont typeface="Noto Sans Symbols"/>
              <a:buNone/>
            </a:pPr>
            <a:r>
              <a:t/>
            </a:r>
            <a:endParaRPr sz="2600"/>
          </a:p>
          <a:p>
            <a:pPr indent="-91440" lvl="0" marL="91440" rtl="0" algn="l">
              <a:spcBef>
                <a:spcPts val="1000"/>
              </a:spcBef>
              <a:spcAft>
                <a:spcPts val="0"/>
              </a:spcAft>
              <a:buSzPct val="79999"/>
              <a:buNone/>
            </a:pPr>
            <a:r>
              <a:t/>
            </a:r>
            <a:endParaRPr sz="2600"/>
          </a:p>
          <a:p>
            <a:pPr indent="-91440" lvl="0" marL="91440" rtl="0" algn="l">
              <a:spcBef>
                <a:spcPts val="1000"/>
              </a:spcBef>
              <a:spcAft>
                <a:spcPts val="0"/>
              </a:spcAft>
              <a:buSzPct val="79999"/>
              <a:buFont typeface="Noto Sans Symbols"/>
              <a:buNone/>
            </a:pPr>
            <a:r>
              <a:rPr lang="it-IT" sz="2600"/>
              <a:t>                                                                                       </a:t>
            </a:r>
            <a:endParaRPr sz="2600"/>
          </a:p>
          <a:p>
            <a:pPr indent="-91440" lvl="0" marL="91440" rtl="0" algn="l">
              <a:spcBef>
                <a:spcPts val="1000"/>
              </a:spcBef>
              <a:spcAft>
                <a:spcPts val="0"/>
              </a:spcAft>
              <a:buSzPct val="79999"/>
              <a:buFont typeface="Noto Sans Symbols"/>
              <a:buNone/>
            </a:pPr>
            <a:r>
              <a:rPr lang="it-IT" sz="2600"/>
              <a:t>	A partire dal V anno è previsto l’insegnamento di una disciplina non linguistica in inglese (CLIL)</a:t>
            </a:r>
            <a:endParaRPr/>
          </a:p>
          <a:p>
            <a:pPr indent="0" lvl="0" marL="91440" rtl="0" algn="l">
              <a:spcBef>
                <a:spcPts val="1000"/>
              </a:spcBef>
              <a:spcAft>
                <a:spcPts val="0"/>
              </a:spcAft>
              <a:buSzPct val="80000"/>
              <a:buNone/>
            </a:pPr>
            <a:r>
              <a:t/>
            </a:r>
            <a:endParaRPr sz="2400">
              <a:solidFill>
                <a:srgbClr val="000000"/>
              </a:solidFill>
            </a:endParaRPr>
          </a:p>
        </p:txBody>
      </p:sp>
      <p:pic>
        <p:nvPicPr>
          <p:cNvPr id="368" name="Google Shape;368;p17"/>
          <p:cNvPicPr preferRelativeResize="0"/>
          <p:nvPr/>
        </p:nvPicPr>
        <p:blipFill rotWithShape="1">
          <a:blip r:embed="rId4">
            <a:alphaModFix/>
          </a:blip>
          <a:srcRect b="0" l="0" r="0" t="0"/>
          <a:stretch/>
        </p:blipFill>
        <p:spPr>
          <a:xfrm>
            <a:off x="215900" y="1412875"/>
            <a:ext cx="3308350" cy="3590925"/>
          </a:xfrm>
          <a:prstGeom prst="rect">
            <a:avLst/>
          </a:prstGeom>
          <a:noFill/>
          <a:ln>
            <a:noFill/>
          </a:ln>
        </p:spPr>
      </p:pic>
      <p:pic>
        <p:nvPicPr>
          <p:cNvPr id="369" name="Google Shape;369;p17"/>
          <p:cNvPicPr preferRelativeResize="0"/>
          <p:nvPr/>
        </p:nvPicPr>
        <p:blipFill rotWithShape="1">
          <a:blip r:embed="rId5">
            <a:alphaModFix/>
          </a:blip>
          <a:srcRect b="0" l="0" r="0" t="0"/>
          <a:stretch/>
        </p:blipFill>
        <p:spPr>
          <a:xfrm rot="-1462612">
            <a:off x="4043363" y="4618038"/>
            <a:ext cx="1495425" cy="17954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8"/>
          <p:cNvSpPr/>
          <p:nvPr/>
        </p:nvSpPr>
        <p:spPr>
          <a:xfrm>
            <a:off x="0" y="0"/>
            <a:ext cx="608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5" name="Google Shape;375;p18"/>
          <p:cNvSpPr/>
          <p:nvPr/>
        </p:nvSpPr>
        <p:spPr>
          <a:xfrm>
            <a:off x="0" y="0"/>
            <a:ext cx="12192000" cy="6858000"/>
          </a:xfrm>
          <a:prstGeom prst="rect">
            <a:avLst/>
          </a:prstGeom>
          <a:gradFill>
            <a:gsLst>
              <a:gs pos="0">
                <a:srgbClr val="81AE22"/>
              </a:gs>
              <a:gs pos="25000">
                <a:srgbClr val="81AE22"/>
              </a:gs>
              <a:gs pos="94000">
                <a:srgbClr val="3A3A3A"/>
              </a:gs>
              <a:gs pos="100000">
                <a:srgbClr val="3A3A3A"/>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376" name="Google Shape;376;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7" name="Google Shape;377;p18"/>
          <p:cNvSpPr txBox="1"/>
          <p:nvPr>
            <p:ph type="title"/>
          </p:nvPr>
        </p:nvSpPr>
        <p:spPr>
          <a:xfrm>
            <a:off x="639763" y="2054225"/>
            <a:ext cx="3668712" cy="2759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FFFF"/>
              </a:buClr>
              <a:buSzPts val="3600"/>
              <a:buFont typeface="Trebuchet MS"/>
              <a:buNone/>
            </a:pPr>
            <a:r>
              <a:rPr lang="it-IT">
                <a:solidFill>
                  <a:srgbClr val="FFFFFF"/>
                </a:solidFill>
              </a:rPr>
              <a:t>Collegamenti esterni</a:t>
            </a:r>
            <a:endParaRPr>
              <a:solidFill>
                <a:srgbClr val="FFFFFF"/>
              </a:solidFill>
            </a:endParaRPr>
          </a:p>
        </p:txBody>
      </p:sp>
      <p:sp>
        <p:nvSpPr>
          <p:cNvPr id="378" name="Google Shape;378;p18"/>
          <p:cNvSpPr txBox="1"/>
          <p:nvPr>
            <p:ph idx="1" type="body"/>
          </p:nvPr>
        </p:nvSpPr>
        <p:spPr>
          <a:xfrm>
            <a:off x="4862696" y="35719"/>
            <a:ext cx="7243762" cy="6786562"/>
          </a:xfrm>
          <a:prstGeom prst="rect">
            <a:avLst/>
          </a:prstGeom>
          <a:noFill/>
          <a:ln>
            <a:noFill/>
          </a:ln>
        </p:spPr>
        <p:txBody>
          <a:bodyPr anchorCtr="0" anchor="ctr" bIns="45700" lIns="91425" spcFirstLastPara="1" rIns="91425" wrap="square" tIns="45700">
            <a:normAutofit/>
          </a:bodyPr>
          <a:lstStyle/>
          <a:p>
            <a:pPr indent="-91440" lvl="0" marL="91440" rtl="0" algn="l">
              <a:spcBef>
                <a:spcPts val="0"/>
              </a:spcBef>
              <a:spcAft>
                <a:spcPts val="0"/>
              </a:spcAft>
              <a:buClr>
                <a:srgbClr val="3F3F3F"/>
              </a:buClr>
              <a:buSzPts val="2400"/>
              <a:buFont typeface="Twentieth Century"/>
              <a:buNone/>
            </a:pPr>
            <a:r>
              <a:t/>
            </a:r>
            <a:endParaRPr b="1" sz="2400">
              <a:solidFill>
                <a:srgbClr val="0099CC"/>
              </a:solidFill>
              <a:latin typeface="Federo"/>
              <a:ea typeface="Federo"/>
              <a:cs typeface="Federo"/>
              <a:sym typeface="Federo"/>
            </a:endParaRPr>
          </a:p>
          <a:p>
            <a:pPr indent="-91440" lvl="0" marL="91440" rtl="0" algn="l">
              <a:spcBef>
                <a:spcPts val="0"/>
              </a:spcBef>
              <a:spcAft>
                <a:spcPts val="0"/>
              </a:spcAft>
              <a:buClr>
                <a:srgbClr val="3F3F3F"/>
              </a:buClr>
              <a:buSzPts val="2400"/>
              <a:buFont typeface="Twentieth Century"/>
              <a:buNone/>
            </a:pPr>
            <a:r>
              <a:t/>
            </a:r>
            <a:endParaRPr b="1" sz="2400">
              <a:solidFill>
                <a:srgbClr val="0099CC"/>
              </a:solidFill>
              <a:latin typeface="Federo"/>
              <a:ea typeface="Federo"/>
              <a:cs typeface="Federo"/>
              <a:sym typeface="Federo"/>
            </a:endParaRPr>
          </a:p>
          <a:p>
            <a:pPr indent="-91440" lvl="0" marL="91440" rtl="0" algn="l">
              <a:spcBef>
                <a:spcPts val="0"/>
              </a:spcBef>
              <a:spcAft>
                <a:spcPts val="0"/>
              </a:spcAft>
              <a:buClr>
                <a:srgbClr val="3F3F3F"/>
              </a:buClr>
              <a:buSzPts val="2400"/>
              <a:buFont typeface="Twentieth Century"/>
              <a:buNone/>
            </a:pPr>
            <a:r>
              <a:t/>
            </a:r>
            <a:endParaRPr b="1" sz="2400">
              <a:solidFill>
                <a:srgbClr val="0099CC"/>
              </a:solidFill>
              <a:latin typeface="Federo"/>
              <a:ea typeface="Federo"/>
              <a:cs typeface="Federo"/>
              <a:sym typeface="Federo"/>
            </a:endParaRPr>
          </a:p>
          <a:p>
            <a:pPr indent="-91440" lvl="0" marL="91440" rtl="0" algn="l">
              <a:spcBef>
                <a:spcPts val="0"/>
              </a:spcBef>
              <a:spcAft>
                <a:spcPts val="0"/>
              </a:spcAft>
              <a:buClr>
                <a:srgbClr val="3F3F3F"/>
              </a:buClr>
              <a:buSzPts val="2800"/>
              <a:buFont typeface="Twentieth Century"/>
              <a:buNone/>
            </a:pPr>
            <a:r>
              <a:rPr lang="it-IT" sz="2800"/>
              <a:t>Potresti iscriverti al </a:t>
            </a:r>
            <a:r>
              <a:rPr b="1" lang="it-IT" sz="2400">
                <a:solidFill>
                  <a:schemeClr val="dk1"/>
                </a:solidFill>
              </a:rPr>
              <a:t>LICEO LINGUISTICO </a:t>
            </a:r>
            <a:r>
              <a:rPr lang="it-IT" sz="2800"/>
              <a:t>se ami viaggiare e conoscere le lingue </a:t>
            </a:r>
            <a:endParaRPr sz="2000"/>
          </a:p>
          <a:p>
            <a:pPr indent="-91440" lvl="0" marL="91440" rtl="0" algn="l">
              <a:spcBef>
                <a:spcPts val="0"/>
              </a:spcBef>
              <a:spcAft>
                <a:spcPts val="0"/>
              </a:spcAft>
              <a:buClr>
                <a:srgbClr val="3F3F3F"/>
              </a:buClr>
              <a:buSzPts val="2400"/>
              <a:buFont typeface="Twentieth Century"/>
              <a:buNone/>
            </a:pPr>
            <a:r>
              <a:t/>
            </a:r>
            <a:endParaRPr sz="2400" u="sng"/>
          </a:p>
          <a:p>
            <a:pPr indent="-91440" lvl="0" marL="91440" rtl="0" algn="l">
              <a:spcBef>
                <a:spcPts val="0"/>
              </a:spcBef>
              <a:spcAft>
                <a:spcPts val="0"/>
              </a:spcAft>
              <a:buClr>
                <a:srgbClr val="3F3F3F"/>
              </a:buClr>
              <a:buSzPts val="2400"/>
              <a:buFont typeface="Twentieth Century"/>
              <a:buNone/>
            </a:pPr>
            <a:r>
              <a:rPr lang="it-IT" sz="2400"/>
              <a:t>Sono previste unità didattiche aggiuntive di attività di laboratorio </a:t>
            </a:r>
            <a:endParaRPr/>
          </a:p>
          <a:p>
            <a:pPr indent="-91440" lvl="0" marL="91440" rtl="0" algn="l">
              <a:spcBef>
                <a:spcPts val="0"/>
              </a:spcBef>
              <a:spcAft>
                <a:spcPts val="0"/>
              </a:spcAft>
              <a:buClr>
                <a:srgbClr val="3F3F3F"/>
              </a:buClr>
              <a:buSzPts val="2400"/>
              <a:buFont typeface="Twentieth Century"/>
              <a:buNone/>
            </a:pPr>
            <a:r>
              <a:t/>
            </a:r>
            <a:endParaRPr sz="2400"/>
          </a:p>
          <a:p>
            <a:pPr indent="-342900" lvl="0" marL="342900" rtl="0" algn="l">
              <a:spcBef>
                <a:spcPts val="0"/>
              </a:spcBef>
              <a:spcAft>
                <a:spcPts val="0"/>
              </a:spcAft>
              <a:buClr>
                <a:srgbClr val="3F3F3F"/>
              </a:buClr>
              <a:buSzPts val="2400"/>
              <a:buFont typeface="Arial"/>
              <a:buChar char="•"/>
            </a:pPr>
            <a:r>
              <a:rPr lang="it-IT" sz="2400"/>
              <a:t> Approfondimenti  linguistici </a:t>
            </a:r>
            <a:endParaRPr/>
          </a:p>
          <a:p>
            <a:pPr indent="-91440" lvl="0" marL="91440" rtl="0" algn="l">
              <a:spcBef>
                <a:spcPts val="0"/>
              </a:spcBef>
              <a:spcAft>
                <a:spcPts val="0"/>
              </a:spcAft>
              <a:buClr>
                <a:srgbClr val="3F3F3F"/>
              </a:buClr>
              <a:buSzPts val="2400"/>
              <a:buFont typeface="Twentieth Century"/>
              <a:buNone/>
            </a:pPr>
            <a:r>
              <a:rPr lang="it-IT" sz="2400"/>
              <a:t>e lezioni di conversazione con insegnanti  madrelingua</a:t>
            </a:r>
            <a:endParaRPr/>
          </a:p>
          <a:p>
            <a:pPr indent="-91440" lvl="0" marL="91440" rtl="0" algn="l">
              <a:spcBef>
                <a:spcPts val="0"/>
              </a:spcBef>
              <a:spcAft>
                <a:spcPts val="0"/>
              </a:spcAft>
              <a:buClr>
                <a:srgbClr val="3F3F3F"/>
              </a:buClr>
              <a:buSzPts val="2400"/>
              <a:buFont typeface="Twentieth Century"/>
              <a:buNone/>
            </a:pPr>
            <a:r>
              <a:t/>
            </a:r>
            <a:endParaRPr sz="2400"/>
          </a:p>
          <a:p>
            <a:pPr indent="-91440" lvl="0" marL="91440" rtl="0" algn="l">
              <a:spcBef>
                <a:spcPts val="0"/>
              </a:spcBef>
              <a:spcAft>
                <a:spcPts val="0"/>
              </a:spcAft>
              <a:buClr>
                <a:srgbClr val="3F3F3F"/>
              </a:buClr>
              <a:buSzPts val="2400"/>
              <a:buFont typeface="Twentieth Century"/>
              <a:buNone/>
            </a:pPr>
            <a:r>
              <a:rPr lang="it-IT" sz="2400"/>
              <a:t>A partire dal III anno è prevista una</a:t>
            </a:r>
            <a:endParaRPr/>
          </a:p>
          <a:p>
            <a:pPr indent="-91440" lvl="0" marL="91440" rtl="0" algn="l">
              <a:spcBef>
                <a:spcPts val="0"/>
              </a:spcBef>
              <a:spcAft>
                <a:spcPts val="0"/>
              </a:spcAft>
              <a:buClr>
                <a:srgbClr val="3F3F3F"/>
              </a:buClr>
              <a:buSzPts val="2400"/>
              <a:buFont typeface="Twentieth Century"/>
              <a:buNone/>
            </a:pPr>
            <a:r>
              <a:rPr lang="it-IT" sz="2400"/>
              <a:t>disciplina non linguistica in inglese (CLIL) e </a:t>
            </a:r>
            <a:endParaRPr/>
          </a:p>
          <a:p>
            <a:pPr indent="-91440" lvl="0" marL="91440" rtl="0" algn="l">
              <a:spcBef>
                <a:spcPts val="0"/>
              </a:spcBef>
              <a:spcAft>
                <a:spcPts val="0"/>
              </a:spcAft>
              <a:buClr>
                <a:srgbClr val="3F3F3F"/>
              </a:buClr>
              <a:buSzPts val="2400"/>
              <a:buFont typeface="Twentieth Century"/>
              <a:buNone/>
            </a:pPr>
            <a:r>
              <a:rPr lang="it-IT" sz="2400"/>
              <a:t>verrà effettuata storia in francese </a:t>
            </a:r>
            <a:endParaRPr sz="2400"/>
          </a:p>
          <a:p>
            <a:pPr indent="-91440" lvl="0" marL="91440" rtl="0" algn="l">
              <a:spcBef>
                <a:spcPts val="0"/>
              </a:spcBef>
              <a:spcAft>
                <a:spcPts val="0"/>
              </a:spcAft>
              <a:buClr>
                <a:srgbClr val="3F3F3F"/>
              </a:buClr>
              <a:buSzPts val="2400"/>
              <a:buFont typeface="Twentieth Century"/>
              <a:buNone/>
            </a:pPr>
            <a:r>
              <a:rPr lang="it-IT" sz="2400"/>
              <a:t>(ESABAC)</a:t>
            </a:r>
            <a:endParaRPr/>
          </a:p>
          <a:p>
            <a:pPr indent="0" lvl="0" marL="91440" rtl="0" algn="l">
              <a:spcBef>
                <a:spcPts val="1000"/>
              </a:spcBef>
              <a:spcAft>
                <a:spcPts val="0"/>
              </a:spcAft>
              <a:buSzPts val="1600"/>
              <a:buNone/>
            </a:pPr>
            <a:r>
              <a:t/>
            </a:r>
            <a:endParaRPr sz="2000">
              <a:latin typeface="Calibri"/>
              <a:ea typeface="Calibri"/>
              <a:cs typeface="Calibri"/>
              <a:sym typeface="Calibri"/>
            </a:endParaRPr>
          </a:p>
          <a:p>
            <a:pPr indent="0" lvl="0" marL="91440" rtl="0" algn="l">
              <a:spcBef>
                <a:spcPts val="1000"/>
              </a:spcBef>
              <a:spcAft>
                <a:spcPts val="0"/>
              </a:spcAft>
              <a:buSzPts val="1600"/>
              <a:buNone/>
            </a:pPr>
            <a:r>
              <a:t/>
            </a:r>
            <a:endParaRPr b="1" sz="2000">
              <a:solidFill>
                <a:srgbClr val="0099CC"/>
              </a:solidFill>
              <a:latin typeface="Federo"/>
              <a:ea typeface="Federo"/>
              <a:cs typeface="Federo"/>
              <a:sym typeface="Federo"/>
            </a:endParaRPr>
          </a:p>
          <a:p>
            <a:pPr indent="0" lvl="0" marL="91440" rtl="0" algn="l">
              <a:spcBef>
                <a:spcPts val="1000"/>
              </a:spcBef>
              <a:spcAft>
                <a:spcPts val="0"/>
              </a:spcAft>
              <a:buSzPts val="1920"/>
              <a:buNone/>
            </a:pPr>
            <a:r>
              <a:t/>
            </a:r>
            <a:endParaRPr sz="2400">
              <a:solidFill>
                <a:srgbClr val="000000"/>
              </a:solidFill>
            </a:endParaRPr>
          </a:p>
        </p:txBody>
      </p:sp>
      <p:pic>
        <p:nvPicPr>
          <p:cNvPr descr="Immagine che contiene veivolo, trasporto, mongolfiera&#10;&#10;Descrizione generata automaticamente" id="379" name="Google Shape;379;p18"/>
          <p:cNvPicPr preferRelativeResize="0"/>
          <p:nvPr/>
        </p:nvPicPr>
        <p:blipFill rotWithShape="1">
          <a:blip r:embed="rId4">
            <a:alphaModFix/>
          </a:blip>
          <a:srcRect b="0" l="0" r="0" t="0"/>
          <a:stretch/>
        </p:blipFill>
        <p:spPr>
          <a:xfrm>
            <a:off x="215900" y="1828800"/>
            <a:ext cx="4040188" cy="3692525"/>
          </a:xfrm>
          <a:prstGeom prst="rect">
            <a:avLst/>
          </a:prstGeom>
          <a:noFill/>
          <a:ln>
            <a:noFill/>
          </a:ln>
        </p:spPr>
      </p:pic>
      <p:pic>
        <p:nvPicPr>
          <p:cNvPr id="380" name="Google Shape;380;p18"/>
          <p:cNvPicPr preferRelativeResize="0"/>
          <p:nvPr/>
        </p:nvPicPr>
        <p:blipFill rotWithShape="1">
          <a:blip r:embed="rId5">
            <a:alphaModFix/>
          </a:blip>
          <a:srcRect b="0" l="0" r="0" t="0"/>
          <a:stretch/>
        </p:blipFill>
        <p:spPr>
          <a:xfrm rot="-1108137">
            <a:off x="10618788" y="5283200"/>
            <a:ext cx="1298575" cy="14049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9"/>
          <p:cNvSpPr txBox="1"/>
          <p:nvPr>
            <p:ph type="title"/>
          </p:nvPr>
        </p:nvSpPr>
        <p:spPr>
          <a:xfrm>
            <a:off x="555625" y="-4763"/>
            <a:ext cx="11080750" cy="193675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lang="it-IT" sz="3600">
                <a:solidFill>
                  <a:schemeClr val="dk1"/>
                </a:solidFill>
                <a:latin typeface="Comic Sans MS"/>
                <a:ea typeface="Comic Sans MS"/>
                <a:cs typeface="Comic Sans MS"/>
                <a:sym typeface="Comic Sans MS"/>
              </a:rPr>
              <a:t>Se, invece, provi interesse per le discipline matematiche  allora potrai scegliere il</a:t>
            </a:r>
            <a:br>
              <a:rPr lang="it-IT" sz="3600">
                <a:solidFill>
                  <a:schemeClr val="dk1"/>
                </a:solidFill>
                <a:latin typeface="Comic Sans MS"/>
                <a:ea typeface="Comic Sans MS"/>
                <a:cs typeface="Comic Sans MS"/>
                <a:sym typeface="Comic Sans MS"/>
              </a:rPr>
            </a:br>
            <a:r>
              <a:rPr lang="it-IT" sz="3600">
                <a:solidFill>
                  <a:schemeClr val="dk1"/>
                </a:solidFill>
                <a:latin typeface="Comic Sans MS"/>
                <a:ea typeface="Comic Sans MS"/>
                <a:cs typeface="Comic Sans MS"/>
                <a:sym typeface="Comic Sans MS"/>
              </a:rPr>
              <a:t> </a:t>
            </a:r>
            <a:r>
              <a:rPr i="1" lang="it-IT" sz="3600">
                <a:solidFill>
                  <a:srgbClr val="FF0000"/>
                </a:solidFill>
                <a:latin typeface="Comic Sans MS"/>
                <a:ea typeface="Comic Sans MS"/>
                <a:cs typeface="Comic Sans MS"/>
                <a:sym typeface="Comic Sans MS"/>
              </a:rPr>
              <a:t>LICEO SCIENTIFICO</a:t>
            </a:r>
            <a:endParaRPr/>
          </a:p>
        </p:txBody>
      </p:sp>
      <p:sp>
        <p:nvSpPr>
          <p:cNvPr id="387" name="Google Shape;387;p19"/>
          <p:cNvSpPr txBox="1"/>
          <p:nvPr>
            <p:ph idx="1" type="body"/>
          </p:nvPr>
        </p:nvSpPr>
        <p:spPr>
          <a:xfrm>
            <a:off x="1023938" y="1579563"/>
            <a:ext cx="9720262" cy="5278437"/>
          </a:xfrm>
          <a:prstGeom prst="rect">
            <a:avLst/>
          </a:prstGeom>
          <a:noFill/>
          <a:ln>
            <a:noFill/>
          </a:ln>
        </p:spPr>
        <p:txBody>
          <a:bodyPr anchorCtr="0" anchor="t" bIns="45700" lIns="91425" spcFirstLastPara="1" rIns="91425" wrap="square" tIns="45700">
            <a:normAutofit fontScale="70000" lnSpcReduction="20000"/>
          </a:bodyPr>
          <a:lstStyle/>
          <a:p>
            <a:pPr indent="-27431" lvl="0" marL="91440" rtl="0" algn="l">
              <a:spcBef>
                <a:spcPts val="0"/>
              </a:spcBef>
              <a:spcAft>
                <a:spcPts val="0"/>
              </a:spcAft>
              <a:buSzPct val="79999"/>
              <a:buNone/>
            </a:pPr>
            <a:r>
              <a:t/>
            </a:r>
            <a:endParaRPr>
              <a:latin typeface="Calibri"/>
              <a:ea typeface="Calibri"/>
              <a:cs typeface="Calibri"/>
              <a:sym typeface="Calibri"/>
            </a:endParaRPr>
          </a:p>
          <a:p>
            <a:pPr indent="-110236" lvl="0" marL="91440" rtl="0" algn="l">
              <a:spcBef>
                <a:spcPts val="1000"/>
              </a:spcBef>
              <a:spcAft>
                <a:spcPts val="0"/>
              </a:spcAft>
              <a:buSzPct val="79999"/>
              <a:buChar char="►"/>
            </a:pPr>
            <a:r>
              <a:rPr lang="it-IT" sz="3100">
                <a:latin typeface="Comic Sans MS"/>
                <a:ea typeface="Comic Sans MS"/>
                <a:cs typeface="Comic Sans MS"/>
                <a:sym typeface="Comic Sans MS"/>
              </a:rPr>
              <a:t>Sono previste unità didattiche aggiuntive di attività di laboratorio    </a:t>
            </a:r>
            <a:endParaRPr/>
          </a:p>
          <a:p>
            <a:pPr indent="-27431" lvl="0" marL="91440" rtl="0" algn="l">
              <a:spcBef>
                <a:spcPts val="1000"/>
              </a:spcBef>
              <a:spcAft>
                <a:spcPts val="0"/>
              </a:spcAft>
              <a:buSzPct val="79999"/>
              <a:buNone/>
            </a:pPr>
            <a:r>
              <a:t/>
            </a:r>
            <a:endParaRPr>
              <a:latin typeface="Calibri"/>
              <a:ea typeface="Calibri"/>
              <a:cs typeface="Calibri"/>
              <a:sym typeface="Calibri"/>
            </a:endParaRPr>
          </a:p>
          <a:p>
            <a:pPr indent="0" lvl="0" marL="0" rtl="0" algn="l">
              <a:spcBef>
                <a:spcPts val="1000"/>
              </a:spcBef>
              <a:spcAft>
                <a:spcPts val="0"/>
              </a:spcAft>
              <a:buSzPct val="79999"/>
              <a:buNone/>
            </a:pPr>
            <a:r>
              <a:rPr lang="it-IT">
                <a:latin typeface="Calibri"/>
                <a:ea typeface="Calibri"/>
                <a:cs typeface="Calibri"/>
                <a:sym typeface="Calibri"/>
              </a:rPr>
              <a:t>                                                                                   -  </a:t>
            </a:r>
            <a:r>
              <a:rPr lang="it-IT" sz="2800">
                <a:latin typeface="Comic Sans MS"/>
                <a:ea typeface="Comic Sans MS"/>
                <a:cs typeface="Comic Sans MS"/>
                <a:sym typeface="Comic Sans MS"/>
              </a:rPr>
              <a:t>Biologico Sanitario</a:t>
            </a:r>
            <a:endParaRPr/>
          </a:p>
          <a:p>
            <a:pPr indent="-91440" lvl="0" marL="91440" rtl="0" algn="l">
              <a:spcBef>
                <a:spcPts val="1000"/>
              </a:spcBef>
              <a:spcAft>
                <a:spcPts val="0"/>
              </a:spcAft>
              <a:buSzPct val="79999"/>
              <a:buFont typeface="Noto Sans Symbols"/>
              <a:buNone/>
            </a:pPr>
            <a:r>
              <a:rPr lang="it-IT" sz="3600">
                <a:latin typeface="Calibri"/>
                <a:ea typeface="Calibri"/>
                <a:cs typeface="Calibri"/>
                <a:sym typeface="Calibri"/>
              </a:rPr>
              <a:t>                                    </a:t>
            </a:r>
            <a:r>
              <a:rPr lang="it-IT" sz="3600">
                <a:solidFill>
                  <a:srgbClr val="0099CC"/>
                </a:solidFill>
                <a:latin typeface="Calibri"/>
                <a:ea typeface="Calibri"/>
                <a:cs typeface="Calibri"/>
                <a:sym typeface="Calibri"/>
              </a:rPr>
              <a:t>        </a:t>
            </a:r>
            <a:r>
              <a:rPr lang="it-IT" sz="3600">
                <a:solidFill>
                  <a:schemeClr val="dk1"/>
                </a:solidFill>
                <a:latin typeface="Calibri"/>
                <a:ea typeface="Calibri"/>
                <a:cs typeface="Calibri"/>
                <a:sym typeface="Calibri"/>
              </a:rPr>
              <a:t>-</a:t>
            </a:r>
            <a:r>
              <a:rPr lang="it-IT" sz="3600">
                <a:solidFill>
                  <a:srgbClr val="0099CC"/>
                </a:solidFill>
                <a:latin typeface="Calibri"/>
                <a:ea typeface="Calibri"/>
                <a:cs typeface="Calibri"/>
                <a:sym typeface="Calibri"/>
              </a:rPr>
              <a:t> </a:t>
            </a:r>
            <a:r>
              <a:rPr lang="it-IT" sz="2800">
                <a:latin typeface="Comic Sans MS"/>
                <a:ea typeface="Comic Sans MS"/>
                <a:cs typeface="Comic Sans MS"/>
                <a:sym typeface="Comic Sans MS"/>
              </a:rPr>
              <a:t>Informatico</a:t>
            </a:r>
            <a:endParaRPr/>
          </a:p>
          <a:p>
            <a:pPr indent="-91440" lvl="0" marL="91440" rtl="0" algn="l">
              <a:spcBef>
                <a:spcPts val="1000"/>
              </a:spcBef>
              <a:spcAft>
                <a:spcPts val="0"/>
              </a:spcAft>
              <a:buSzPct val="80000"/>
              <a:buFont typeface="Noto Sans Symbols"/>
              <a:buNone/>
            </a:pPr>
            <a:r>
              <a:rPr lang="it-IT" sz="2800">
                <a:latin typeface="Comic Sans MS"/>
                <a:ea typeface="Comic Sans MS"/>
                <a:cs typeface="Comic Sans MS"/>
                <a:sym typeface="Comic Sans MS"/>
              </a:rPr>
              <a:t>                                         - Laboratorio Artistico-Espressivo  </a:t>
            </a:r>
            <a:endParaRPr/>
          </a:p>
          <a:p>
            <a:pPr indent="-91440" lvl="0" marL="91440" rtl="0" algn="l">
              <a:spcBef>
                <a:spcPts val="1000"/>
              </a:spcBef>
              <a:spcAft>
                <a:spcPts val="0"/>
              </a:spcAft>
              <a:buSzPct val="80000"/>
              <a:buFont typeface="Noto Sans Symbols"/>
              <a:buNone/>
            </a:pPr>
            <a:r>
              <a:rPr lang="it-IT" sz="2400">
                <a:latin typeface="Calibri"/>
                <a:ea typeface="Calibri"/>
                <a:cs typeface="Calibri"/>
                <a:sym typeface="Calibri"/>
              </a:rPr>
              <a:t>                                                      </a:t>
            </a:r>
            <a:r>
              <a:rPr lang="it-IT" sz="3600">
                <a:solidFill>
                  <a:srgbClr val="0099CC"/>
                </a:solidFill>
                <a:latin typeface="Calibri"/>
                <a:ea typeface="Calibri"/>
                <a:cs typeface="Calibri"/>
                <a:sym typeface="Calibri"/>
              </a:rPr>
              <a:t>       </a:t>
            </a:r>
            <a:r>
              <a:rPr lang="it-IT" sz="3600">
                <a:solidFill>
                  <a:schemeClr val="dk1"/>
                </a:solidFill>
                <a:latin typeface="Calibri"/>
                <a:ea typeface="Calibri"/>
                <a:cs typeface="Calibri"/>
                <a:sym typeface="Calibri"/>
              </a:rPr>
              <a:t>-</a:t>
            </a:r>
            <a:r>
              <a:rPr lang="it-IT" sz="3600">
                <a:solidFill>
                  <a:srgbClr val="0099CC"/>
                </a:solidFill>
                <a:latin typeface="Calibri"/>
                <a:ea typeface="Calibri"/>
                <a:cs typeface="Calibri"/>
                <a:sym typeface="Calibri"/>
              </a:rPr>
              <a:t> </a:t>
            </a:r>
            <a:r>
              <a:rPr lang="it-IT" sz="2800">
                <a:latin typeface="Comic Sans MS"/>
                <a:ea typeface="Comic Sans MS"/>
                <a:cs typeface="Comic Sans MS"/>
                <a:sym typeface="Comic Sans MS"/>
              </a:rPr>
              <a:t>Bilinguismo (francese/spagnolo)</a:t>
            </a:r>
            <a:endParaRPr/>
          </a:p>
          <a:p>
            <a:pPr indent="-91440" lvl="0" marL="91440" rtl="0" algn="l">
              <a:spcBef>
                <a:spcPts val="1000"/>
              </a:spcBef>
              <a:spcAft>
                <a:spcPts val="0"/>
              </a:spcAft>
              <a:buSzPct val="80000"/>
              <a:buNone/>
            </a:pPr>
            <a:r>
              <a:rPr lang="it-IT" sz="2800">
                <a:latin typeface="Comic Sans MS"/>
                <a:ea typeface="Comic Sans MS"/>
                <a:cs typeface="Comic Sans MS"/>
                <a:sym typeface="Comic Sans MS"/>
              </a:rPr>
              <a:t>                                         - </a:t>
            </a:r>
            <a:r>
              <a:rPr lang="it-IT" sz="2800"/>
              <a:t>Potenziamento Italiano e Latino</a:t>
            </a:r>
            <a:endParaRPr sz="2800"/>
          </a:p>
          <a:p>
            <a:pPr indent="-91440" lvl="0" marL="91440" rtl="0" algn="l">
              <a:spcBef>
                <a:spcPts val="1000"/>
              </a:spcBef>
              <a:spcAft>
                <a:spcPts val="0"/>
              </a:spcAft>
              <a:buSzPct val="80000"/>
              <a:buFont typeface="Noto Sans Symbols"/>
              <a:buNone/>
            </a:pPr>
            <a:r>
              <a:t/>
            </a:r>
            <a:endParaRPr sz="2800">
              <a:latin typeface="Comic Sans MS"/>
              <a:ea typeface="Comic Sans MS"/>
              <a:cs typeface="Comic Sans MS"/>
              <a:sym typeface="Comic Sans MS"/>
            </a:endParaRPr>
          </a:p>
          <a:p>
            <a:pPr indent="-342900" lvl="0" marL="342900" rtl="0" algn="l">
              <a:spcBef>
                <a:spcPts val="1000"/>
              </a:spcBef>
              <a:spcAft>
                <a:spcPts val="0"/>
              </a:spcAft>
              <a:buSzPct val="80000"/>
              <a:buFont typeface="Arial"/>
              <a:buChar char="•"/>
            </a:pPr>
            <a:r>
              <a:rPr lang="it-IT" sz="3200">
                <a:latin typeface="Calibri"/>
                <a:ea typeface="Calibri"/>
                <a:cs typeface="Calibri"/>
                <a:sym typeface="Calibri"/>
              </a:rPr>
              <a:t>                                       </a:t>
            </a:r>
            <a:endParaRPr/>
          </a:p>
          <a:p>
            <a:pPr indent="0" lvl="0" marL="91440" rtl="0" algn="just">
              <a:spcBef>
                <a:spcPts val="1000"/>
              </a:spcBef>
              <a:spcAft>
                <a:spcPts val="0"/>
              </a:spcAft>
              <a:buSzPct val="80000"/>
              <a:buNone/>
            </a:pPr>
            <a:r>
              <a:t/>
            </a:r>
            <a:endParaRPr sz="3200">
              <a:latin typeface="Comic Sans MS"/>
              <a:ea typeface="Comic Sans MS"/>
              <a:cs typeface="Comic Sans MS"/>
              <a:sym typeface="Comic Sans MS"/>
            </a:endParaRPr>
          </a:p>
          <a:p>
            <a:pPr indent="-113792" lvl="0" marL="91440" rtl="0" algn="just">
              <a:spcBef>
                <a:spcPts val="1000"/>
              </a:spcBef>
              <a:spcAft>
                <a:spcPts val="0"/>
              </a:spcAft>
              <a:buSzPct val="80000"/>
              <a:buChar char="►"/>
            </a:pPr>
            <a:r>
              <a:rPr lang="it-IT" sz="3200">
                <a:latin typeface="Comic Sans MS"/>
                <a:ea typeface="Comic Sans MS"/>
                <a:cs typeface="Comic Sans MS"/>
                <a:sym typeface="Comic Sans MS"/>
              </a:rPr>
              <a:t>A partire dal V anno è previsto l’insegnamento di una disciplina non linguistica in inglese (CLIL)</a:t>
            </a:r>
            <a:endParaRPr/>
          </a:p>
          <a:p>
            <a:pPr indent="-91440" lvl="0" marL="91440" rtl="0" algn="l">
              <a:spcBef>
                <a:spcPts val="1000"/>
              </a:spcBef>
              <a:spcAft>
                <a:spcPts val="0"/>
              </a:spcAft>
              <a:buSzPct val="79999"/>
              <a:buFont typeface="Noto Sans Symbols"/>
              <a:buNone/>
            </a:pPr>
            <a:r>
              <a:rPr lang="it-IT">
                <a:latin typeface="Calibri"/>
                <a:ea typeface="Calibri"/>
                <a:cs typeface="Calibri"/>
                <a:sym typeface="Calibri"/>
              </a:rPr>
              <a:t>                                                        </a:t>
            </a:r>
            <a:endParaRPr/>
          </a:p>
        </p:txBody>
      </p:sp>
      <p:pic>
        <p:nvPicPr>
          <p:cNvPr id="388" name="Google Shape;388;p19"/>
          <p:cNvPicPr preferRelativeResize="0"/>
          <p:nvPr/>
        </p:nvPicPr>
        <p:blipFill rotWithShape="1">
          <a:blip r:embed="rId3">
            <a:alphaModFix/>
          </a:blip>
          <a:srcRect b="0" l="0" r="0" t="0"/>
          <a:stretch/>
        </p:blipFill>
        <p:spPr>
          <a:xfrm rot="-2728159">
            <a:off x="10274301" y="2292350"/>
            <a:ext cx="1547812" cy="1512887"/>
          </a:xfrm>
          <a:prstGeom prst="rect">
            <a:avLst/>
          </a:prstGeom>
          <a:noFill/>
          <a:ln>
            <a:noFill/>
          </a:ln>
        </p:spPr>
      </p:pic>
      <p:pic>
        <p:nvPicPr>
          <p:cNvPr descr="Immagine che contiene interni&#10;&#10;Descrizione generata automaticamente" id="389" name="Google Shape;389;p19"/>
          <p:cNvPicPr preferRelativeResize="0"/>
          <p:nvPr/>
        </p:nvPicPr>
        <p:blipFill rotWithShape="1">
          <a:blip r:embed="rId4">
            <a:alphaModFix/>
          </a:blip>
          <a:srcRect b="0" l="0" r="0" t="0"/>
          <a:stretch/>
        </p:blipFill>
        <p:spPr>
          <a:xfrm>
            <a:off x="255627" y="2742710"/>
            <a:ext cx="3575050" cy="27765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
          <p:cNvSpPr txBox="1"/>
          <p:nvPr>
            <p:ph type="title"/>
          </p:nvPr>
        </p:nvSpPr>
        <p:spPr>
          <a:xfrm>
            <a:off x="735013" y="395288"/>
            <a:ext cx="10906125" cy="1001712"/>
          </a:xfrm>
          <a:prstGeom prst="rect">
            <a:avLst/>
          </a:prstGeom>
          <a:solidFill>
            <a:schemeClr val="lt1"/>
          </a:solidFill>
          <a:ln cap="rnd" cmpd="sng" w="25400">
            <a:solidFill>
              <a:srgbClr val="00B0F0"/>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4"/>
              </a:buClr>
              <a:buSzPct val="100000"/>
              <a:buFont typeface="Comic Sans MS"/>
              <a:buNone/>
            </a:pPr>
            <a:r>
              <a:rPr b="1" lang="it-IT" sz="3100" cap="none">
                <a:solidFill>
                  <a:schemeClr val="accent4"/>
                </a:solidFill>
                <a:latin typeface="Comic Sans MS"/>
                <a:ea typeface="Comic Sans MS"/>
                <a:cs typeface="Comic Sans MS"/>
                <a:sym typeface="Comic Sans MS"/>
              </a:rPr>
              <a:t>Liceo Statale «Lorenzo Rocci» A.S. 2021-2022</a:t>
            </a:r>
            <a:br>
              <a:rPr b="1" lang="it-IT" sz="3100" cap="none">
                <a:solidFill>
                  <a:schemeClr val="accent4"/>
                </a:solidFill>
                <a:latin typeface="Calibri"/>
                <a:ea typeface="Calibri"/>
                <a:cs typeface="Calibri"/>
                <a:sym typeface="Calibri"/>
              </a:rPr>
            </a:br>
            <a:endParaRPr b="1" sz="3100" cap="none">
              <a:solidFill>
                <a:schemeClr val="accent4"/>
              </a:solidFill>
            </a:endParaRPr>
          </a:p>
        </p:txBody>
      </p:sp>
      <p:sp>
        <p:nvSpPr>
          <p:cNvPr id="197" name="Google Shape;197;p2"/>
          <p:cNvSpPr txBox="1"/>
          <p:nvPr>
            <p:ph idx="1" type="body"/>
          </p:nvPr>
        </p:nvSpPr>
        <p:spPr>
          <a:xfrm>
            <a:off x="714375" y="1320555"/>
            <a:ext cx="10926763" cy="5172319"/>
          </a:xfrm>
          <a:prstGeom prst="rect">
            <a:avLst/>
          </a:prstGeom>
          <a:solidFill>
            <a:srgbClr val="0070C0"/>
          </a:solid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440"/>
              <a:buFont typeface="Arial"/>
              <a:buNone/>
            </a:pPr>
            <a:r>
              <a:t/>
            </a:r>
            <a:endParaRPr sz="1800">
              <a:solidFill>
                <a:srgbClr val="000000"/>
              </a:solidFill>
              <a:latin typeface="Calibri"/>
              <a:ea typeface="Calibri"/>
              <a:cs typeface="Calibri"/>
              <a:sym typeface="Calibri"/>
            </a:endParaRPr>
          </a:p>
          <a:p>
            <a:pPr indent="0" lvl="0" marL="0" rtl="0" algn="l">
              <a:spcBef>
                <a:spcPts val="1000"/>
              </a:spcBef>
              <a:spcAft>
                <a:spcPts val="0"/>
              </a:spcAft>
              <a:buSzPts val="2240"/>
              <a:buFont typeface="Arial"/>
              <a:buNone/>
            </a:pPr>
            <a:r>
              <a:rPr lang="it-IT" sz="2800"/>
              <a:t>           </a:t>
            </a:r>
            <a:endParaRPr b="1" sz="3200">
              <a:solidFill>
                <a:srgbClr val="FF0000"/>
              </a:solidFill>
            </a:endParaRPr>
          </a:p>
        </p:txBody>
      </p:sp>
      <p:pic>
        <p:nvPicPr>
          <p:cNvPr descr="Immagine1" id="198" name="Google Shape;198;p2"/>
          <p:cNvPicPr preferRelativeResize="0"/>
          <p:nvPr/>
        </p:nvPicPr>
        <p:blipFill rotWithShape="1">
          <a:blip r:embed="rId3">
            <a:alphaModFix/>
          </a:blip>
          <a:srcRect b="2338" l="1782" r="1781" t="1526"/>
          <a:stretch/>
        </p:blipFill>
        <p:spPr>
          <a:xfrm>
            <a:off x="2216150" y="1554163"/>
            <a:ext cx="8340725" cy="46863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0"/>
          <p:cNvSpPr txBox="1"/>
          <p:nvPr>
            <p:ph type="title"/>
          </p:nvPr>
        </p:nvSpPr>
        <p:spPr>
          <a:xfrm>
            <a:off x="677334" y="609600"/>
            <a:ext cx="9411546" cy="108204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2"/>
              </a:buClr>
              <a:buSzPts val="4800"/>
              <a:buFont typeface="Comic Sans MS"/>
              <a:buNone/>
            </a:pPr>
            <a:r>
              <a:rPr b="1" lang="it-IT" sz="4800">
                <a:solidFill>
                  <a:schemeClr val="accent2"/>
                </a:solidFill>
                <a:latin typeface="Comic Sans MS"/>
                <a:ea typeface="Comic Sans MS"/>
                <a:cs typeface="Comic Sans MS"/>
                <a:sym typeface="Comic Sans MS"/>
              </a:rPr>
              <a:t>Ore settimanali indirizzi </a:t>
            </a:r>
            <a:endParaRPr sz="4800"/>
          </a:p>
        </p:txBody>
      </p:sp>
      <p:pic>
        <p:nvPicPr>
          <p:cNvPr descr="C:\Users\lavoro\Desktop\Nuova cartella\immagine4.png" id="396" name="Google Shape;396;p20"/>
          <p:cNvPicPr preferRelativeResize="0"/>
          <p:nvPr>
            <p:ph idx="1" type="body"/>
          </p:nvPr>
        </p:nvPicPr>
        <p:blipFill rotWithShape="1">
          <a:blip r:embed="rId3">
            <a:alphaModFix/>
          </a:blip>
          <a:srcRect b="0" l="0" r="0" t="0"/>
          <a:stretch/>
        </p:blipFill>
        <p:spPr>
          <a:xfrm>
            <a:off x="579120" y="1371600"/>
            <a:ext cx="11094720" cy="5105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1"/>
          <p:cNvSpPr/>
          <p:nvPr/>
        </p:nvSpPr>
        <p:spPr>
          <a:xfrm>
            <a:off x="0" y="0"/>
            <a:ext cx="608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3" name="Google Shape;403;p21"/>
          <p:cNvSpPr/>
          <p:nvPr/>
        </p:nvSpPr>
        <p:spPr>
          <a:xfrm>
            <a:off x="0" y="0"/>
            <a:ext cx="12192000" cy="6858000"/>
          </a:xfrm>
          <a:prstGeom prst="rect">
            <a:avLst/>
          </a:prstGeom>
          <a:gradFill>
            <a:gsLst>
              <a:gs pos="0">
                <a:srgbClr val="81AE22"/>
              </a:gs>
              <a:gs pos="25000">
                <a:srgbClr val="81AE22"/>
              </a:gs>
              <a:gs pos="94000">
                <a:srgbClr val="3A3A3A"/>
              </a:gs>
              <a:gs pos="100000">
                <a:srgbClr val="3A3A3A"/>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404" name="Google Shape;404;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5" name="Google Shape;405;p21"/>
          <p:cNvSpPr txBox="1"/>
          <p:nvPr>
            <p:ph idx="1" type="body"/>
          </p:nvPr>
        </p:nvSpPr>
        <p:spPr>
          <a:xfrm>
            <a:off x="5003800" y="139700"/>
            <a:ext cx="6991350" cy="6718300"/>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Clr>
                <a:srgbClr val="3F3F3F"/>
              </a:buClr>
              <a:buSzPts val="2000"/>
              <a:buFont typeface="Twentieth Century"/>
              <a:buNone/>
            </a:pPr>
            <a:r>
              <a:rPr lang="it-IT" sz="2000">
                <a:latin typeface="Comic Sans MS"/>
                <a:ea typeface="Comic Sans MS"/>
                <a:cs typeface="Comic Sans MS"/>
                <a:sym typeface="Comic Sans MS"/>
              </a:rPr>
              <a:t>Il </a:t>
            </a:r>
            <a:r>
              <a:rPr b="1" i="1" lang="it-IT" sz="2000">
                <a:solidFill>
                  <a:srgbClr val="00B050"/>
                </a:solidFill>
                <a:latin typeface="Comic Sans MS"/>
                <a:ea typeface="Comic Sans MS"/>
                <a:cs typeface="Comic Sans MS"/>
                <a:sym typeface="Comic Sans MS"/>
              </a:rPr>
              <a:t>Diploma liceale  </a:t>
            </a:r>
            <a:r>
              <a:rPr lang="it-IT" sz="2000">
                <a:latin typeface="Comic Sans MS"/>
                <a:ea typeface="Comic Sans MS"/>
                <a:cs typeface="Comic Sans MS"/>
                <a:sym typeface="Comic Sans MS"/>
              </a:rPr>
              <a:t>permette lo svolgimento di numerose attività.</a:t>
            </a:r>
            <a:endParaRPr/>
          </a:p>
          <a:p>
            <a:pPr indent="-342900" lvl="0" marL="342900" rtl="0" algn="l">
              <a:spcBef>
                <a:spcPts val="0"/>
              </a:spcBef>
              <a:spcAft>
                <a:spcPts val="0"/>
              </a:spcAft>
              <a:buClr>
                <a:srgbClr val="3F3F3F"/>
              </a:buClr>
              <a:buSzPts val="2000"/>
              <a:buFont typeface="Twentieth Century"/>
              <a:buNone/>
            </a:pPr>
            <a:r>
              <a:rPr lang="it-IT" sz="2000">
                <a:latin typeface="Comic Sans MS"/>
                <a:ea typeface="Comic Sans MS"/>
                <a:cs typeface="Comic Sans MS"/>
                <a:sym typeface="Comic Sans MS"/>
              </a:rPr>
              <a:t>	I principali sbocchi professionali di questo titolo di studio sono</a:t>
            </a:r>
            <a:r>
              <a:rPr lang="it-IT">
                <a:latin typeface="Comic Sans MS"/>
                <a:ea typeface="Comic Sans MS"/>
                <a:cs typeface="Comic Sans MS"/>
                <a:sym typeface="Comic Sans MS"/>
              </a:rPr>
              <a:t>:</a:t>
            </a:r>
            <a:endParaRPr/>
          </a:p>
          <a:p>
            <a:pPr indent="-342900" lvl="0" marL="342900" rtl="0" algn="l">
              <a:spcBef>
                <a:spcPts val="0"/>
              </a:spcBef>
              <a:spcAft>
                <a:spcPts val="0"/>
              </a:spcAft>
              <a:buClr>
                <a:srgbClr val="3F3F3F"/>
              </a:buClr>
              <a:buSzPts val="1800"/>
              <a:buFont typeface="Twentieth Century"/>
              <a:buNone/>
            </a:pPr>
            <a:r>
              <a:t/>
            </a:r>
            <a:endParaRPr>
              <a:latin typeface="Comic Sans MS"/>
              <a:ea typeface="Comic Sans MS"/>
              <a:cs typeface="Comic Sans MS"/>
              <a:sym typeface="Comic Sans MS"/>
            </a:endParaRPr>
          </a:p>
          <a:p>
            <a:pPr indent="-342900" lvl="1" marL="469900" rtl="0" algn="l">
              <a:spcBef>
                <a:spcPts val="0"/>
              </a:spcBef>
              <a:spcAft>
                <a:spcPts val="0"/>
              </a:spcAft>
              <a:buClr>
                <a:srgbClr val="3F3F3F"/>
              </a:buClr>
              <a:buSzPts val="1760"/>
              <a:buFont typeface="Times New Roman"/>
              <a:buChar char="⮚"/>
            </a:pPr>
            <a:r>
              <a:rPr b="1" lang="it-IT" sz="2200">
                <a:latin typeface="Times New Roman"/>
                <a:ea typeface="Times New Roman"/>
                <a:cs typeface="Times New Roman"/>
                <a:sym typeface="Times New Roman"/>
              </a:rPr>
              <a:t>accesso alle facoltà universitarie e scuole di alta formazione;</a:t>
            </a:r>
            <a:endParaRPr b="1" sz="2200">
              <a:latin typeface="Times New Roman"/>
              <a:ea typeface="Times New Roman"/>
              <a:cs typeface="Times New Roman"/>
              <a:sym typeface="Times New Roman"/>
            </a:endParaRPr>
          </a:p>
          <a:p>
            <a:pPr indent="-342900" lvl="1" marL="469900" rtl="0" algn="l">
              <a:spcBef>
                <a:spcPts val="0"/>
              </a:spcBef>
              <a:spcAft>
                <a:spcPts val="0"/>
              </a:spcAft>
              <a:buClr>
                <a:srgbClr val="3F3F3F"/>
              </a:buClr>
              <a:buSzPts val="1760"/>
              <a:buFont typeface="Times New Roman"/>
              <a:buChar char="⮚"/>
            </a:pPr>
            <a:r>
              <a:rPr b="1" lang="it-IT" sz="2200">
                <a:latin typeface="Times New Roman"/>
                <a:ea typeface="Times New Roman"/>
                <a:cs typeface="Times New Roman"/>
                <a:sym typeface="Times New Roman"/>
              </a:rPr>
              <a:t>sviluppo di conoscenze legate al mondo dell’arte e dello spettacolo;</a:t>
            </a:r>
            <a:endParaRPr>
              <a:latin typeface="Times New Roman"/>
              <a:ea typeface="Times New Roman"/>
              <a:cs typeface="Times New Roman"/>
              <a:sym typeface="Times New Roman"/>
            </a:endParaRPr>
          </a:p>
          <a:p>
            <a:pPr indent="-342900" lvl="1" marL="469900" rtl="0" algn="l">
              <a:spcBef>
                <a:spcPts val="0"/>
              </a:spcBef>
              <a:spcAft>
                <a:spcPts val="0"/>
              </a:spcAft>
              <a:buClr>
                <a:srgbClr val="3F3F3F"/>
              </a:buClr>
              <a:buSzPts val="1760"/>
              <a:buFont typeface="Times New Roman"/>
              <a:buChar char="⮚"/>
            </a:pPr>
            <a:r>
              <a:rPr b="1" lang="it-IT" sz="2200">
                <a:latin typeface="Times New Roman"/>
                <a:ea typeface="Times New Roman"/>
                <a:cs typeface="Times New Roman"/>
                <a:sym typeface="Times New Roman"/>
              </a:rPr>
              <a:t>titolo di accesso ai concorsi pubblici nelle amministrazioni per carriere di concetto; </a:t>
            </a:r>
            <a:endParaRPr>
              <a:latin typeface="Times New Roman"/>
              <a:ea typeface="Times New Roman"/>
              <a:cs typeface="Times New Roman"/>
              <a:sym typeface="Times New Roman"/>
            </a:endParaRPr>
          </a:p>
          <a:p>
            <a:pPr indent="-342900" lvl="1" marL="469900" rtl="0" algn="l">
              <a:spcBef>
                <a:spcPts val="0"/>
              </a:spcBef>
              <a:spcAft>
                <a:spcPts val="0"/>
              </a:spcAft>
              <a:buClr>
                <a:srgbClr val="3F3F3F"/>
              </a:buClr>
              <a:buSzPts val="1760"/>
              <a:buFont typeface="Times New Roman"/>
              <a:buChar char="⮚"/>
            </a:pPr>
            <a:r>
              <a:rPr b="1" lang="it-IT" sz="2200">
                <a:latin typeface="Times New Roman"/>
                <a:ea typeface="Times New Roman"/>
                <a:cs typeface="Times New Roman"/>
                <a:sym typeface="Times New Roman"/>
              </a:rPr>
              <a:t>accesso alle accademie militari;</a:t>
            </a:r>
            <a:endParaRPr>
              <a:latin typeface="Times New Roman"/>
              <a:ea typeface="Times New Roman"/>
              <a:cs typeface="Times New Roman"/>
              <a:sym typeface="Times New Roman"/>
            </a:endParaRPr>
          </a:p>
          <a:p>
            <a:pPr indent="-342900" lvl="1" marL="469900" rtl="0" algn="l">
              <a:spcBef>
                <a:spcPts val="0"/>
              </a:spcBef>
              <a:spcAft>
                <a:spcPts val="0"/>
              </a:spcAft>
              <a:buClr>
                <a:srgbClr val="3F3F3F"/>
              </a:buClr>
              <a:buSzPts val="1600"/>
              <a:buFont typeface="Times New Roman"/>
              <a:buChar char="⮚"/>
            </a:pPr>
            <a:r>
              <a:rPr b="1" lang="it-IT" sz="2000">
                <a:latin typeface="Times New Roman"/>
                <a:ea typeface="Times New Roman"/>
                <a:cs typeface="Times New Roman"/>
                <a:sym typeface="Times New Roman"/>
              </a:rPr>
              <a:t>sviluppo di conoscenza legate al turismo, agli scambi culturali con l’estero, all’organizzazione di eventi europei.</a:t>
            </a:r>
            <a:endParaRPr>
              <a:latin typeface="Times New Roman"/>
              <a:ea typeface="Times New Roman"/>
              <a:cs typeface="Times New Roman"/>
              <a:sym typeface="Times New Roman"/>
            </a:endParaRPr>
          </a:p>
          <a:p>
            <a:pPr indent="0" lvl="1" marL="127000" rtl="0" algn="l">
              <a:spcBef>
                <a:spcPts val="0"/>
              </a:spcBef>
              <a:spcAft>
                <a:spcPts val="0"/>
              </a:spcAft>
              <a:buClr>
                <a:srgbClr val="3F3F3F"/>
              </a:buClr>
              <a:buSzPts val="1760"/>
              <a:buNone/>
            </a:pPr>
            <a:r>
              <a:t/>
            </a:r>
            <a:endParaRPr b="1" sz="2200">
              <a:latin typeface="Times New Roman"/>
              <a:ea typeface="Times New Roman"/>
              <a:cs typeface="Times New Roman"/>
              <a:sym typeface="Times New Roman"/>
            </a:endParaRPr>
          </a:p>
        </p:txBody>
      </p:sp>
      <p:pic>
        <p:nvPicPr>
          <p:cNvPr descr="Immagine correlata" id="406" name="Google Shape;406;p21"/>
          <p:cNvPicPr preferRelativeResize="0"/>
          <p:nvPr/>
        </p:nvPicPr>
        <p:blipFill rotWithShape="1">
          <a:blip r:embed="rId4">
            <a:alphaModFix/>
          </a:blip>
          <a:srcRect b="0" l="0" r="0" t="0"/>
          <a:stretch/>
        </p:blipFill>
        <p:spPr>
          <a:xfrm>
            <a:off x="350838" y="1638300"/>
            <a:ext cx="3525837" cy="3581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2"/>
          <p:cNvSpPr txBox="1"/>
          <p:nvPr>
            <p:ph type="title"/>
          </p:nvPr>
        </p:nvSpPr>
        <p:spPr>
          <a:xfrm>
            <a:off x="677334" y="609600"/>
            <a:ext cx="8596668" cy="74168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Font typeface="Trebuchet MS"/>
              <a:buNone/>
            </a:pPr>
            <a:r>
              <a:rPr b="1" lang="it-IT">
                <a:solidFill>
                  <a:schemeClr val="dk1"/>
                </a:solidFill>
              </a:rPr>
              <a:t>Organizzazione della scuola</a:t>
            </a:r>
            <a:endParaRPr/>
          </a:p>
        </p:txBody>
      </p:sp>
      <p:sp>
        <p:nvSpPr>
          <p:cNvPr id="413" name="Google Shape;413;p22"/>
          <p:cNvSpPr txBox="1"/>
          <p:nvPr>
            <p:ph idx="1" type="body"/>
          </p:nvPr>
        </p:nvSpPr>
        <p:spPr>
          <a:xfrm>
            <a:off x="677334" y="1693229"/>
            <a:ext cx="8842586" cy="4270691"/>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100"/>
              <a:buChar char="►"/>
            </a:pPr>
            <a:r>
              <a:rPr b="1" lang="it-IT" sz="1100"/>
              <a:t>L’ORARIO SETTIMANALE </a:t>
            </a:r>
            <a:r>
              <a:rPr lang="it-IT" sz="1100"/>
              <a:t>è in genere distribuito come segue:</a:t>
            </a:r>
            <a:endParaRPr sz="1100"/>
          </a:p>
          <a:p>
            <a:pPr indent="0" lvl="0" marL="0" rtl="0" algn="l">
              <a:spcBef>
                <a:spcPts val="1000"/>
              </a:spcBef>
              <a:spcAft>
                <a:spcPts val="0"/>
              </a:spcAft>
              <a:buSzPts val="1440"/>
              <a:buNone/>
            </a:pPr>
            <a:r>
              <a:rPr lang="it-IT" sz="1100"/>
              <a:t>       Liceo Scientifico, Classico e Linguistico in 5 giorni</a:t>
            </a:r>
            <a:endParaRPr sz="1100"/>
          </a:p>
          <a:p>
            <a:pPr indent="0" lvl="0" marL="0" rtl="0" algn="l">
              <a:spcBef>
                <a:spcPts val="1000"/>
              </a:spcBef>
              <a:spcAft>
                <a:spcPts val="0"/>
              </a:spcAft>
              <a:buSzPts val="1440"/>
              <a:buNone/>
            </a:pPr>
            <a:r>
              <a:rPr lang="it-IT" sz="1100"/>
              <a:t>      (dal lunedì al venerdì) IN DUE TURNI:</a:t>
            </a:r>
            <a:endParaRPr sz="1100"/>
          </a:p>
          <a:p>
            <a:pPr indent="0" lvl="0" marL="0" rtl="0" algn="l">
              <a:spcBef>
                <a:spcPts val="1000"/>
              </a:spcBef>
              <a:spcAft>
                <a:spcPts val="0"/>
              </a:spcAft>
              <a:buSzPts val="1440"/>
              <a:buNone/>
            </a:pPr>
            <a:r>
              <a:rPr lang="it-IT" sz="1100"/>
              <a:t>       PRIMO TURNO: con ingresso alle ore 8:00 e uscita alle 13:30 o 14:30 (triennio Classico)  </a:t>
            </a:r>
            <a:endParaRPr sz="1100"/>
          </a:p>
          <a:p>
            <a:pPr indent="0" lvl="0" marL="0" rtl="0" algn="l">
              <a:spcBef>
                <a:spcPts val="1000"/>
              </a:spcBef>
              <a:spcAft>
                <a:spcPts val="0"/>
              </a:spcAft>
              <a:buSzPts val="1440"/>
              <a:buNone/>
            </a:pPr>
            <a:r>
              <a:rPr lang="it-IT" sz="1100"/>
              <a:t>       SECONDO TURNO: ingresso alle ore 9:40 e uscita alle ore 15:30.</a:t>
            </a:r>
            <a:endParaRPr sz="1100"/>
          </a:p>
          <a:p>
            <a:pPr indent="0" lvl="0" marL="0" rtl="0" algn="l">
              <a:spcBef>
                <a:spcPts val="1000"/>
              </a:spcBef>
              <a:spcAft>
                <a:spcPts val="0"/>
              </a:spcAft>
              <a:buSzPts val="1440"/>
              <a:buNone/>
            </a:pPr>
            <a:r>
              <a:rPr b="1" lang="it-IT" sz="1100"/>
              <a:t>(Primo turno il Liceo Classico. Primo turno nei giorni di lunedì, mercoledì e venerdì il triennio e Secondo turno il biennio.        Primo turno turno nei giorni di martedì e giovedì il biennio e Secondo turno il triennio). </a:t>
            </a:r>
            <a:endParaRPr sz="1100"/>
          </a:p>
          <a:p>
            <a:pPr indent="-355600" lvl="0" marL="342900" rtl="0" algn="l">
              <a:spcBef>
                <a:spcPts val="1000"/>
              </a:spcBef>
              <a:spcAft>
                <a:spcPts val="0"/>
              </a:spcAft>
              <a:buSzPts val="1100"/>
              <a:buChar char="►"/>
            </a:pPr>
            <a:r>
              <a:rPr b="1" lang="it-IT" sz="1100"/>
              <a:t>Pause di socializzazione:</a:t>
            </a:r>
            <a:r>
              <a:rPr lang="it-IT" sz="1100"/>
              <a:t> ore 9:40-9:50; 11:40-11:50; 13:30-13:50.</a:t>
            </a:r>
            <a:endParaRPr sz="1100"/>
          </a:p>
          <a:p>
            <a:pPr indent="0" lvl="0" marL="0" rtl="0" algn="l">
              <a:spcBef>
                <a:spcPts val="1000"/>
              </a:spcBef>
              <a:spcAft>
                <a:spcPts val="0"/>
              </a:spcAft>
              <a:buSzPts val="1440"/>
              <a:buNone/>
            </a:pPr>
            <a:r>
              <a:rPr lang="it-IT" sz="1100"/>
              <a:t>      Nella prima pausa gli studenti rimangono in classe; durante la SECONDA PAUSA gli studenti possono uscire nel piazzale antistante la scuola;  su richiesta degli studenti è possibile fare una lista per le colazioni, che saranno consegnate in classe dalle operatrici del «Bar Rocci».</a:t>
            </a:r>
            <a:endParaRPr sz="1100"/>
          </a:p>
          <a:p>
            <a:pPr indent="-355600" lvl="0" marL="342900" rtl="0" algn="l">
              <a:spcBef>
                <a:spcPts val="1000"/>
              </a:spcBef>
              <a:spcAft>
                <a:spcPts val="0"/>
              </a:spcAft>
              <a:buSzPts val="1100"/>
              <a:buChar char="►"/>
            </a:pPr>
            <a:r>
              <a:rPr b="1" lang="it-IT" sz="1100" u="sng"/>
              <a:t>RAPPORTI SCUOLA-FAMIGLIA</a:t>
            </a:r>
            <a:endParaRPr sz="1100"/>
          </a:p>
          <a:p>
            <a:pPr indent="0" lvl="0" marL="0" rtl="0" algn="l">
              <a:spcBef>
                <a:spcPts val="1000"/>
              </a:spcBef>
              <a:spcAft>
                <a:spcPts val="0"/>
              </a:spcAft>
              <a:buSzPts val="1440"/>
              <a:buNone/>
            </a:pPr>
            <a:r>
              <a:rPr lang="it-IT" sz="1100"/>
              <a:t>    Prenotazione online dei ricevimenti con i docenti</a:t>
            </a:r>
            <a:endParaRPr sz="1100"/>
          </a:p>
          <a:p>
            <a:pPr indent="0" lvl="0" marL="0" rtl="0" algn="l">
              <a:spcBef>
                <a:spcPts val="1000"/>
              </a:spcBef>
              <a:spcAft>
                <a:spcPts val="0"/>
              </a:spcAft>
              <a:buSzPts val="1440"/>
              <a:buNone/>
            </a:pPr>
            <a:r>
              <a:rPr lang="it-IT" sz="1100"/>
              <a:t>    Registro elettronico</a:t>
            </a:r>
            <a:endParaRPr sz="1100"/>
          </a:p>
          <a:p>
            <a:pPr indent="0" lvl="0" marL="0" rtl="0" algn="l">
              <a:spcBef>
                <a:spcPts val="1000"/>
              </a:spcBef>
              <a:spcAft>
                <a:spcPts val="0"/>
              </a:spcAft>
              <a:buSzPts val="1440"/>
              <a:buNone/>
            </a:pPr>
            <a:r>
              <a:rPr lang="it-IT" sz="1100"/>
              <a:t>    Sito della scuola: </a:t>
            </a:r>
            <a:r>
              <a:rPr lang="it-IT" sz="1100" u="sng">
                <a:solidFill>
                  <a:schemeClr val="hlink"/>
                </a:solidFill>
                <a:hlinkClick r:id="rId3"/>
              </a:rPr>
              <a:t>www.liceorocci.edu.it</a:t>
            </a:r>
            <a:endParaRPr sz="1100" u="sng"/>
          </a:p>
          <a:p>
            <a:pPr indent="0" lvl="0" marL="0" rtl="0" algn="l">
              <a:spcBef>
                <a:spcPts val="1000"/>
              </a:spcBef>
              <a:spcAft>
                <a:spcPts val="0"/>
              </a:spcAft>
              <a:buSzPts val="1440"/>
              <a:buNone/>
            </a:pPr>
            <a:r>
              <a:rPr lang="it-IT" sz="1100"/>
              <a:t>    Segreteria didattica</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3"/>
          <p:cNvSpPr txBox="1"/>
          <p:nvPr>
            <p:ph type="title"/>
          </p:nvPr>
        </p:nvSpPr>
        <p:spPr>
          <a:xfrm>
            <a:off x="108621" y="319668"/>
            <a:ext cx="10797271"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600"/>
              <a:buFont typeface="Trebuchet MS"/>
              <a:buNone/>
            </a:pPr>
            <a:r>
              <a:rPr b="1" lang="it-IT">
                <a:solidFill>
                  <a:schemeClr val="dk1"/>
                </a:solidFill>
              </a:rPr>
              <a:t>Dove siamo e come raggiungere la nostra scuola</a:t>
            </a:r>
            <a:endParaRPr/>
          </a:p>
        </p:txBody>
      </p:sp>
      <p:sp>
        <p:nvSpPr>
          <p:cNvPr id="420" name="Google Shape;420;p23"/>
          <p:cNvSpPr txBox="1"/>
          <p:nvPr>
            <p:ph idx="1" type="body"/>
          </p:nvPr>
        </p:nvSpPr>
        <p:spPr>
          <a:xfrm>
            <a:off x="206401" y="2112094"/>
            <a:ext cx="3192139" cy="3381567"/>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15000"/>
              </a:lnSpc>
              <a:spcBef>
                <a:spcPts val="0"/>
              </a:spcBef>
              <a:spcAft>
                <a:spcPts val="0"/>
              </a:spcAft>
              <a:buSzPct val="79999"/>
              <a:buNone/>
            </a:pPr>
            <a:r>
              <a:rPr lang="it-IT" sz="7200">
                <a:solidFill>
                  <a:srgbClr val="17365D"/>
                </a:solidFill>
                <a:latin typeface="Arial"/>
                <a:ea typeface="Arial"/>
                <a:cs typeface="Arial"/>
                <a:sym typeface="Arial"/>
              </a:rPr>
              <a:t>Via Colle della Felce, 28</a:t>
            </a:r>
            <a:endParaRPr sz="7200">
              <a:latin typeface="Calibri"/>
              <a:ea typeface="Calibri"/>
              <a:cs typeface="Calibri"/>
              <a:sym typeface="Calibri"/>
            </a:endParaRPr>
          </a:p>
          <a:p>
            <a:pPr indent="0" lvl="0" marL="0" rtl="0" algn="ctr">
              <a:lnSpc>
                <a:spcPct val="115000"/>
              </a:lnSpc>
              <a:spcBef>
                <a:spcPts val="2000"/>
              </a:spcBef>
              <a:spcAft>
                <a:spcPts val="0"/>
              </a:spcAft>
              <a:buSzPct val="79999"/>
              <a:buNone/>
            </a:pPr>
            <a:r>
              <a:rPr lang="it-IT" sz="7200">
                <a:solidFill>
                  <a:srgbClr val="17365D"/>
                </a:solidFill>
                <a:latin typeface="Arial"/>
                <a:ea typeface="Arial"/>
                <a:cs typeface="Arial"/>
                <a:sym typeface="Arial"/>
              </a:rPr>
              <a:t>Passo Corese</a:t>
            </a:r>
            <a:endParaRPr sz="7200">
              <a:latin typeface="Calibri"/>
              <a:ea typeface="Calibri"/>
              <a:cs typeface="Calibri"/>
              <a:sym typeface="Calibri"/>
            </a:endParaRPr>
          </a:p>
          <a:p>
            <a:pPr indent="0" lvl="0" marL="0" rtl="0" algn="ctr">
              <a:lnSpc>
                <a:spcPct val="115000"/>
              </a:lnSpc>
              <a:spcBef>
                <a:spcPts val="2000"/>
              </a:spcBef>
              <a:spcAft>
                <a:spcPts val="0"/>
              </a:spcAft>
              <a:buSzPct val="79999"/>
              <a:buNone/>
            </a:pPr>
            <a:r>
              <a:rPr lang="it-IT" sz="7200">
                <a:solidFill>
                  <a:srgbClr val="17365D"/>
                </a:solidFill>
                <a:latin typeface="Arial"/>
                <a:ea typeface="Arial"/>
                <a:cs typeface="Arial"/>
                <a:sym typeface="Arial"/>
              </a:rPr>
              <a:t>Tel.  0765 487219 </a:t>
            </a:r>
            <a:br>
              <a:rPr lang="it-IT" sz="7200">
                <a:solidFill>
                  <a:srgbClr val="17365D"/>
                </a:solidFill>
                <a:latin typeface="Arial"/>
                <a:ea typeface="Arial"/>
                <a:cs typeface="Arial"/>
                <a:sym typeface="Arial"/>
              </a:rPr>
            </a:br>
            <a:r>
              <a:rPr lang="it-IT" sz="7200">
                <a:solidFill>
                  <a:srgbClr val="17365D"/>
                </a:solidFill>
                <a:latin typeface="Arial"/>
                <a:ea typeface="Arial"/>
                <a:cs typeface="Arial"/>
                <a:sym typeface="Arial"/>
              </a:rPr>
              <a:t>Fax  0765486029</a:t>
            </a:r>
            <a:endParaRPr sz="7200">
              <a:latin typeface="Calibri"/>
              <a:ea typeface="Calibri"/>
              <a:cs typeface="Calibri"/>
              <a:sym typeface="Calibri"/>
            </a:endParaRPr>
          </a:p>
          <a:p>
            <a:pPr indent="0" lvl="0" marL="0" rtl="0" algn="ctr">
              <a:lnSpc>
                <a:spcPct val="115000"/>
              </a:lnSpc>
              <a:spcBef>
                <a:spcPts val="2000"/>
              </a:spcBef>
              <a:spcAft>
                <a:spcPts val="0"/>
              </a:spcAft>
              <a:buSzPct val="79999"/>
              <a:buNone/>
            </a:pPr>
            <a:r>
              <a:rPr lang="it-IT" sz="7200" u="sng">
                <a:solidFill>
                  <a:srgbClr val="17365D"/>
                </a:solidFill>
                <a:latin typeface="Arial"/>
                <a:ea typeface="Arial"/>
                <a:cs typeface="Arial"/>
                <a:sym typeface="Arial"/>
              </a:rPr>
              <a:t>www.liceorocci.edu.it</a:t>
            </a:r>
            <a:endParaRPr sz="7200" u="sng">
              <a:latin typeface="Calibri"/>
              <a:ea typeface="Calibri"/>
              <a:cs typeface="Calibri"/>
              <a:sym typeface="Calibri"/>
            </a:endParaRPr>
          </a:p>
          <a:p>
            <a:pPr indent="0" lvl="0" marL="0" rtl="0" algn="ctr">
              <a:spcBef>
                <a:spcPts val="2000"/>
              </a:spcBef>
              <a:spcAft>
                <a:spcPts val="0"/>
              </a:spcAft>
              <a:buSzPct val="79999"/>
              <a:buNone/>
            </a:pPr>
            <a:r>
              <a:rPr b="0" i="0" lang="it-IT" sz="7200">
                <a:solidFill>
                  <a:srgbClr val="17365D"/>
                </a:solidFill>
                <a:latin typeface="Arial"/>
                <a:ea typeface="Arial"/>
                <a:cs typeface="Arial"/>
                <a:sym typeface="Arial"/>
              </a:rPr>
              <a:t> </a:t>
            </a:r>
            <a:endParaRPr b="1" i="1" sz="7200">
              <a:latin typeface="Times New Roman"/>
              <a:ea typeface="Times New Roman"/>
              <a:cs typeface="Times New Roman"/>
              <a:sym typeface="Times New Roman"/>
            </a:endParaRPr>
          </a:p>
          <a:p>
            <a:pPr indent="0" lvl="0" marL="0" rtl="0" algn="ctr">
              <a:spcBef>
                <a:spcPts val="1000"/>
              </a:spcBef>
              <a:spcAft>
                <a:spcPts val="0"/>
              </a:spcAft>
              <a:buSzPct val="79999"/>
              <a:buNone/>
            </a:pPr>
            <a:r>
              <a:rPr b="0" i="1" lang="it-IT" sz="7200" u="sng">
                <a:solidFill>
                  <a:schemeClr val="dk1"/>
                </a:solidFill>
                <a:latin typeface="Arial"/>
                <a:ea typeface="Arial"/>
                <a:cs typeface="Arial"/>
                <a:sym typeface="Arial"/>
                <a:hlinkClick r:id="rId3">
                  <a:extLst>
                    <a:ext uri="{A12FA001-AC4F-418D-AE19-62706E023703}">
                      <ahyp:hlinkClr val="tx"/>
                    </a:ext>
                  </a:extLst>
                </a:hlinkClick>
              </a:rPr>
              <a:t>rips070005@istruzione.it</a:t>
            </a:r>
            <a:endParaRPr b="1" i="1" sz="7200">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SzPct val="79999"/>
              <a:buNone/>
            </a:pPr>
            <a:r>
              <a:rPr i="1" lang="it-IT" sz="7200" u="none" strike="noStrike">
                <a:solidFill>
                  <a:srgbClr val="17365D"/>
                </a:solidFill>
                <a:latin typeface="Arial"/>
                <a:ea typeface="Arial"/>
                <a:cs typeface="Arial"/>
                <a:sym typeface="Arial"/>
              </a:rPr>
              <a:t> </a:t>
            </a:r>
            <a:endParaRPr sz="7200">
              <a:latin typeface="Calibri"/>
              <a:ea typeface="Calibri"/>
              <a:cs typeface="Calibri"/>
              <a:sym typeface="Calibri"/>
            </a:endParaRPr>
          </a:p>
          <a:p>
            <a:pPr indent="0" lvl="0" marL="0" rtl="0" algn="ctr">
              <a:lnSpc>
                <a:spcPct val="115000"/>
              </a:lnSpc>
              <a:spcBef>
                <a:spcPts val="2000"/>
              </a:spcBef>
              <a:spcAft>
                <a:spcPts val="0"/>
              </a:spcAft>
              <a:buSzPct val="79999"/>
              <a:buNone/>
            </a:pPr>
            <a:r>
              <a:rPr lang="it-IT" sz="7200">
                <a:solidFill>
                  <a:srgbClr val="17365D"/>
                </a:solidFill>
                <a:latin typeface="Arial"/>
                <a:ea typeface="Arial"/>
                <a:cs typeface="Arial"/>
                <a:sym typeface="Arial"/>
              </a:rPr>
              <a:t> </a:t>
            </a:r>
            <a:endParaRPr sz="7200">
              <a:latin typeface="Calibri"/>
              <a:ea typeface="Calibri"/>
              <a:cs typeface="Calibri"/>
              <a:sym typeface="Calibri"/>
            </a:endParaRPr>
          </a:p>
          <a:p>
            <a:pPr indent="-320040" lvl="0" marL="342900" rtl="0" algn="l">
              <a:spcBef>
                <a:spcPts val="2000"/>
              </a:spcBef>
              <a:spcAft>
                <a:spcPts val="0"/>
              </a:spcAft>
              <a:buSzPct val="79999"/>
              <a:buNone/>
            </a:pPr>
            <a:r>
              <a:t/>
            </a:r>
            <a:endParaRPr/>
          </a:p>
        </p:txBody>
      </p:sp>
      <p:sp>
        <p:nvSpPr>
          <p:cNvPr id="421" name="Google Shape;421;p23"/>
          <p:cNvSpPr txBox="1"/>
          <p:nvPr/>
        </p:nvSpPr>
        <p:spPr>
          <a:xfrm>
            <a:off x="2860700" y="1364339"/>
            <a:ext cx="4945154" cy="6367897"/>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17365D"/>
              </a:buClr>
              <a:buSzPts val="1800"/>
              <a:buFont typeface="Arial"/>
              <a:buNone/>
            </a:pPr>
            <a:r>
              <a:rPr b="1" lang="it-IT" sz="1800">
                <a:solidFill>
                  <a:srgbClr val="17365D"/>
                </a:solidFill>
                <a:latin typeface="Arial"/>
                <a:ea typeface="Arial"/>
                <a:cs typeface="Arial"/>
                <a:sym typeface="Arial"/>
              </a:rPr>
              <a:t>Con il bus</a:t>
            </a:r>
            <a:r>
              <a:rPr lang="it-IT" sz="1800">
                <a:solidFill>
                  <a:srgbClr val="17365D"/>
                </a:solidFill>
                <a:latin typeface="Arial"/>
                <a:ea typeface="Arial"/>
                <a:cs typeface="Arial"/>
                <a:sym typeface="Arial"/>
              </a:rPr>
              <a:t>:</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CO.TRA.L per il collegamento</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dai paesi limitrofi fino al </a:t>
            </a:r>
            <a:br>
              <a:rPr lang="it-IT" sz="1800">
                <a:solidFill>
                  <a:srgbClr val="17365D"/>
                </a:solidFill>
                <a:latin typeface="Arial"/>
                <a:ea typeface="Arial"/>
                <a:cs typeface="Arial"/>
                <a:sym typeface="Arial"/>
              </a:rPr>
            </a:br>
            <a:r>
              <a:rPr lang="it-IT" sz="1800">
                <a:solidFill>
                  <a:srgbClr val="17365D"/>
                </a:solidFill>
                <a:latin typeface="Arial"/>
                <a:ea typeface="Arial"/>
                <a:cs typeface="Arial"/>
                <a:sym typeface="Arial"/>
              </a:rPr>
              <a:t>piazzale dell’Istituto con</a:t>
            </a:r>
            <a:br>
              <a:rPr lang="it-IT" sz="1800">
                <a:solidFill>
                  <a:srgbClr val="17365D"/>
                </a:solidFill>
                <a:latin typeface="Arial"/>
                <a:ea typeface="Arial"/>
                <a:cs typeface="Arial"/>
                <a:sym typeface="Arial"/>
              </a:rPr>
            </a:br>
            <a:r>
              <a:rPr lang="it-IT" sz="1800">
                <a:solidFill>
                  <a:srgbClr val="17365D"/>
                </a:solidFill>
                <a:latin typeface="Arial"/>
                <a:ea typeface="Arial"/>
                <a:cs typeface="Arial"/>
                <a:sym typeface="Arial"/>
              </a:rPr>
              <a:t> linee ed orari</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dedicati al servizio scolastico.</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 </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b="1" lang="it-IT" sz="1800">
                <a:solidFill>
                  <a:srgbClr val="17365D"/>
                </a:solidFill>
                <a:latin typeface="Arial"/>
                <a:ea typeface="Arial"/>
                <a:cs typeface="Arial"/>
                <a:sym typeface="Arial"/>
              </a:rPr>
              <a:t>Con il servizio privato</a:t>
            </a:r>
            <a:r>
              <a:rPr lang="it-IT" sz="1800">
                <a:solidFill>
                  <a:srgbClr val="17365D"/>
                </a:solidFill>
                <a:latin typeface="Arial"/>
                <a:ea typeface="Arial"/>
                <a:cs typeface="Arial"/>
                <a:sym typeface="Arial"/>
              </a:rPr>
              <a:t>:</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dalle province romana e reatina</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sono attive linee che in orario</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scolastico effettuano</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corse fino alla nostra scuola.</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 </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chemeClr val="dk1"/>
              </a:buClr>
              <a:buSzPts val="1800"/>
              <a:buFont typeface="Calibri"/>
              <a:buNone/>
            </a:pPr>
            <a:r>
              <a:rPr lang="it-IT" sz="1800">
                <a:solidFill>
                  <a:schemeClr val="dk1"/>
                </a:solidFill>
                <a:latin typeface="Calibri"/>
                <a:ea typeface="Calibri"/>
                <a:cs typeface="Calibri"/>
                <a:sym typeface="Calibri"/>
              </a:rPr>
              <a:t> </a:t>
            </a:r>
            <a:endParaRPr/>
          </a:p>
          <a:p>
            <a:pPr indent="0" lvl="0" marL="0" marR="0" rtl="0" algn="l">
              <a:spcBef>
                <a:spcPts val="1000"/>
              </a:spcBef>
              <a:spcAft>
                <a:spcPts val="0"/>
              </a:spcAft>
              <a:buNone/>
            </a:pPr>
            <a:r>
              <a:t/>
            </a:r>
            <a:endParaRPr sz="1800">
              <a:solidFill>
                <a:schemeClr val="dk1"/>
              </a:solidFill>
              <a:latin typeface="Trebuchet MS"/>
              <a:ea typeface="Trebuchet MS"/>
              <a:cs typeface="Trebuchet MS"/>
              <a:sym typeface="Trebuchet MS"/>
            </a:endParaRPr>
          </a:p>
        </p:txBody>
      </p:sp>
      <p:sp>
        <p:nvSpPr>
          <p:cNvPr id="422" name="Google Shape;422;p23"/>
          <p:cNvSpPr txBox="1"/>
          <p:nvPr/>
        </p:nvSpPr>
        <p:spPr>
          <a:xfrm>
            <a:off x="7324496" y="1640468"/>
            <a:ext cx="2937931" cy="3687163"/>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17365D"/>
              </a:buClr>
              <a:buSzPts val="1800"/>
              <a:buFont typeface="Arial"/>
              <a:buNone/>
            </a:pPr>
            <a:r>
              <a:rPr b="1" lang="it-IT" sz="1800">
                <a:solidFill>
                  <a:srgbClr val="17365D"/>
                </a:solidFill>
                <a:latin typeface="Arial"/>
                <a:ea typeface="Arial"/>
                <a:cs typeface="Arial"/>
                <a:sym typeface="Arial"/>
              </a:rPr>
              <a:t>Con il treno</a:t>
            </a:r>
            <a:r>
              <a:rPr lang="it-IT" sz="1800">
                <a:solidFill>
                  <a:srgbClr val="17365D"/>
                </a:solidFill>
                <a:latin typeface="Arial"/>
                <a:ea typeface="Arial"/>
                <a:cs typeface="Arial"/>
                <a:sym typeface="Arial"/>
              </a:rPr>
              <a:t>:</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dalla Stazione FF.SS. servita dal</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servizio metropolitano FM1 di</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i="1" lang="it-IT" sz="1800">
                <a:solidFill>
                  <a:srgbClr val="17365D"/>
                </a:solidFill>
                <a:latin typeface="Arial"/>
                <a:ea typeface="Arial"/>
                <a:cs typeface="Arial"/>
                <a:sym typeface="Arial"/>
              </a:rPr>
              <a:t>Passo</a:t>
            </a:r>
            <a:r>
              <a:rPr lang="it-IT" sz="1800">
                <a:solidFill>
                  <a:srgbClr val="17365D"/>
                </a:solidFill>
                <a:latin typeface="Arial"/>
                <a:ea typeface="Arial"/>
                <a:cs typeface="Arial"/>
                <a:sym typeface="Arial"/>
              </a:rPr>
              <a:t> </a:t>
            </a:r>
            <a:r>
              <a:rPr i="1" lang="it-IT" sz="1800">
                <a:solidFill>
                  <a:srgbClr val="17365D"/>
                </a:solidFill>
                <a:latin typeface="Arial"/>
                <a:ea typeface="Arial"/>
                <a:cs typeface="Arial"/>
                <a:sym typeface="Arial"/>
              </a:rPr>
              <a:t>Corese</a:t>
            </a:r>
            <a:r>
              <a:rPr lang="it-IT" sz="1800">
                <a:solidFill>
                  <a:srgbClr val="17365D"/>
                </a:solidFill>
                <a:latin typeface="Arial"/>
                <a:ea typeface="Arial"/>
                <a:cs typeface="Arial"/>
                <a:sym typeface="Arial"/>
              </a:rPr>
              <a:t> partono</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servizi navetta</a:t>
            </a:r>
            <a:endParaRPr sz="1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Clr>
                <a:srgbClr val="17365D"/>
              </a:buClr>
              <a:buSzPts val="1800"/>
              <a:buFont typeface="Arial"/>
              <a:buNone/>
            </a:pPr>
            <a:r>
              <a:rPr lang="it-IT" sz="1800">
                <a:solidFill>
                  <a:srgbClr val="17365D"/>
                </a:solidFill>
                <a:latin typeface="Arial"/>
                <a:ea typeface="Arial"/>
                <a:cs typeface="Arial"/>
                <a:sym typeface="Arial"/>
              </a:rPr>
              <a:t>verso l’Istituto.</a:t>
            </a:r>
            <a:endParaRPr sz="1800">
              <a:solidFill>
                <a:schemeClr val="dk1"/>
              </a:solidFill>
              <a:latin typeface="Calibri"/>
              <a:ea typeface="Calibri"/>
              <a:cs typeface="Calibri"/>
              <a:sym typeface="Calibri"/>
            </a:endParaRPr>
          </a:p>
          <a:p>
            <a:pPr indent="0" lvl="0" marL="0" marR="0" rtl="0" algn="l">
              <a:spcBef>
                <a:spcPts val="100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4"/>
          <p:cNvSpPr txBox="1"/>
          <p:nvPr>
            <p:ph type="title"/>
          </p:nvPr>
        </p:nvSpPr>
        <p:spPr>
          <a:xfrm>
            <a:off x="666183" y="3048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b="1" lang="it-IT"/>
              <a:t>Come iscriversi</a:t>
            </a:r>
            <a:endParaRPr/>
          </a:p>
        </p:txBody>
      </p:sp>
      <p:sp>
        <p:nvSpPr>
          <p:cNvPr id="429" name="Google Shape;429;p24"/>
          <p:cNvSpPr txBox="1"/>
          <p:nvPr/>
        </p:nvSpPr>
        <p:spPr>
          <a:xfrm>
            <a:off x="486688" y="965199"/>
            <a:ext cx="9954600" cy="6434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it-IT" sz="2800">
                <a:solidFill>
                  <a:srgbClr val="24354D"/>
                </a:solidFill>
                <a:latin typeface="Arial"/>
                <a:ea typeface="Arial"/>
                <a:cs typeface="Arial"/>
                <a:sym typeface="Arial"/>
              </a:rPr>
              <a:t>Sarà possibile effettuare le iscrizioni online per l’a.s. 2022-2023 a partire dal mese di Gennaio. Consultare il sito per ricevere istruzioni in merito.</a:t>
            </a:r>
            <a:endParaRPr b="1" i="0" sz="2800">
              <a:solidFill>
                <a:srgbClr val="24354D"/>
              </a:solidFill>
              <a:latin typeface="Arial"/>
              <a:ea typeface="Arial"/>
              <a:cs typeface="Arial"/>
              <a:sym typeface="Arial"/>
            </a:endParaRPr>
          </a:p>
          <a:p>
            <a:pPr indent="0" lvl="0" marL="0" marR="0" rtl="0" algn="l">
              <a:spcBef>
                <a:spcPts val="0"/>
              </a:spcBef>
              <a:spcAft>
                <a:spcPts val="0"/>
              </a:spcAft>
              <a:buNone/>
            </a:pPr>
            <a:r>
              <a:rPr lang="it-IT" sz="2800" u="sng">
                <a:solidFill>
                  <a:srgbClr val="0066CC"/>
                </a:solidFill>
                <a:latin typeface="Titillium Web"/>
                <a:ea typeface="Titillium Web"/>
                <a:cs typeface="Titillium Web"/>
                <a:sym typeface="Titillium Web"/>
                <a:hlinkClick r:id="rId3">
                  <a:extLst>
                    <a:ext uri="{A12FA001-AC4F-418D-AE19-62706E023703}">
                      <ahyp:hlinkClr val="tx"/>
                    </a:ext>
                  </a:extLst>
                </a:hlinkClick>
              </a:rPr>
              <a:t>www.istruzione.it/iscrizionionline</a:t>
            </a:r>
            <a:endParaRPr b="1" sz="2800">
              <a:solidFill>
                <a:srgbClr val="24354D"/>
              </a:solidFill>
              <a:latin typeface="Arial"/>
              <a:ea typeface="Arial"/>
              <a:cs typeface="Arial"/>
              <a:sym typeface="Arial"/>
            </a:endParaRPr>
          </a:p>
          <a:p>
            <a:pPr indent="0" lvl="0" marL="0" marR="0" rtl="0" algn="just">
              <a:spcBef>
                <a:spcPts val="0"/>
              </a:spcBef>
              <a:spcAft>
                <a:spcPts val="0"/>
              </a:spcAft>
              <a:buNone/>
            </a:pPr>
            <a:r>
              <a:rPr b="1" lang="it-IT" sz="2800">
                <a:solidFill>
                  <a:srgbClr val="24354D"/>
                </a:solidFill>
                <a:latin typeface="Arial"/>
                <a:ea typeface="Arial"/>
                <a:cs typeface="Arial"/>
                <a:sym typeface="Arial"/>
              </a:rPr>
              <a:t>Se hai difficoltà e vuoi iscriverti nella nostra scuola, puoi rivolgerti alla nostra segretaria studenti.</a:t>
            </a:r>
            <a:endParaRPr b="1" sz="2800">
              <a:solidFill>
                <a:srgbClr val="24354D"/>
              </a:solidFill>
              <a:latin typeface="Arial"/>
              <a:ea typeface="Arial"/>
              <a:cs typeface="Arial"/>
              <a:sym typeface="Arial"/>
            </a:endParaRPr>
          </a:p>
          <a:p>
            <a:pPr indent="0" lvl="0" marL="0" marR="0" rtl="0" algn="just">
              <a:spcBef>
                <a:spcPts val="0"/>
              </a:spcBef>
              <a:spcAft>
                <a:spcPts val="0"/>
              </a:spcAft>
              <a:buNone/>
            </a:pPr>
            <a:r>
              <a:rPr b="1" i="0" lang="it-IT" sz="2800">
                <a:solidFill>
                  <a:srgbClr val="24354D"/>
                </a:solidFill>
                <a:latin typeface="Arial"/>
                <a:ea typeface="Arial"/>
                <a:cs typeface="Arial"/>
                <a:sym typeface="Arial"/>
              </a:rPr>
              <a:t>Consulta il sito per ulteriori informazioni e per partecipare agli incontri per studenti e famiglie</a:t>
            </a:r>
            <a:r>
              <a:rPr b="1" i="0" lang="it-IT" sz="2800">
                <a:solidFill>
                  <a:schemeClr val="dk1"/>
                </a:solidFill>
                <a:latin typeface="Titillium Web"/>
                <a:ea typeface="Titillium Web"/>
                <a:cs typeface="Titillium Web"/>
                <a:sym typeface="Titillium Web"/>
              </a:rPr>
              <a:t>.</a:t>
            </a:r>
            <a:endParaRPr sz="2800">
              <a:solidFill>
                <a:schemeClr val="dk1"/>
              </a:solidFill>
              <a:latin typeface="Titillium Web"/>
              <a:ea typeface="Titillium Web"/>
              <a:cs typeface="Titillium Web"/>
              <a:sym typeface="Titillium Web"/>
            </a:endParaRPr>
          </a:p>
          <a:p>
            <a:pPr indent="0" lvl="0" marL="0" marR="0" rtl="0" algn="just">
              <a:spcBef>
                <a:spcPts val="0"/>
              </a:spcBef>
              <a:spcAft>
                <a:spcPts val="0"/>
              </a:spcAft>
              <a:buNone/>
            </a:pPr>
            <a:r>
              <a:rPr lang="it-IT" sz="2800" u="sng">
                <a:solidFill>
                  <a:srgbClr val="0066CC"/>
                </a:solidFill>
                <a:latin typeface="Titillium Web"/>
                <a:ea typeface="Titillium Web"/>
                <a:cs typeface="Titillium Web"/>
                <a:sym typeface="Titillium Web"/>
              </a:rPr>
              <a:t>www.liceorocci.edu.it</a:t>
            </a:r>
            <a:endParaRPr b="1" i="0" sz="2800" u="sng">
              <a:solidFill>
                <a:srgbClr val="24354D"/>
              </a:solidFill>
              <a:latin typeface="Arial"/>
              <a:ea typeface="Arial"/>
              <a:cs typeface="Arial"/>
              <a:sym typeface="Arial"/>
            </a:endParaRPr>
          </a:p>
          <a:p>
            <a:pPr indent="0" lvl="0" marL="0" marR="0" rtl="0" algn="just">
              <a:spcBef>
                <a:spcPts val="0"/>
              </a:spcBef>
              <a:spcAft>
                <a:spcPts val="0"/>
              </a:spcAft>
              <a:buNone/>
            </a:pPr>
            <a:r>
              <a:t/>
            </a:r>
            <a:endParaRPr b="1" i="0" sz="2400">
              <a:solidFill>
                <a:srgbClr val="24354D"/>
              </a:solidFill>
              <a:latin typeface="Arial"/>
              <a:ea typeface="Arial"/>
              <a:cs typeface="Arial"/>
              <a:sym typeface="Arial"/>
            </a:endParaRPr>
          </a:p>
          <a:p>
            <a:pPr indent="0" lvl="0" marL="0" marR="0" rtl="0" algn="just">
              <a:spcBef>
                <a:spcPts val="0"/>
              </a:spcBef>
              <a:spcAft>
                <a:spcPts val="0"/>
              </a:spcAft>
              <a:buNone/>
            </a:pPr>
            <a:r>
              <a:t/>
            </a:r>
            <a:endParaRPr b="1" i="0" sz="2400">
              <a:solidFill>
                <a:srgbClr val="24354D"/>
              </a:solidFill>
              <a:latin typeface="Arial"/>
              <a:ea typeface="Arial"/>
              <a:cs typeface="Arial"/>
              <a:sym typeface="Arial"/>
            </a:endParaRPr>
          </a:p>
          <a:p>
            <a:pPr indent="0" lvl="0" marL="0" marR="0" rtl="0" algn="just">
              <a:spcBef>
                <a:spcPts val="0"/>
              </a:spcBef>
              <a:spcAft>
                <a:spcPts val="0"/>
              </a:spcAft>
              <a:buNone/>
            </a:pPr>
            <a:r>
              <a:t/>
            </a:r>
            <a:endParaRPr b="1" i="0" sz="2400">
              <a:solidFill>
                <a:srgbClr val="24354D"/>
              </a:solidFill>
              <a:latin typeface="Arial"/>
              <a:ea typeface="Arial"/>
              <a:cs typeface="Arial"/>
              <a:sym typeface="Arial"/>
            </a:endParaRPr>
          </a:p>
          <a:p>
            <a:pPr indent="0" lvl="0" marL="0" marR="0" rtl="0" algn="just">
              <a:spcBef>
                <a:spcPts val="0"/>
              </a:spcBef>
              <a:spcAft>
                <a:spcPts val="0"/>
              </a:spcAft>
              <a:buNone/>
            </a:pPr>
            <a:r>
              <a:t/>
            </a:r>
            <a:endParaRPr b="1" sz="1600">
              <a:solidFill>
                <a:srgbClr val="24354D"/>
              </a:solidFill>
              <a:latin typeface="Arial"/>
              <a:ea typeface="Arial"/>
              <a:cs typeface="Arial"/>
              <a:sym typeface="Arial"/>
            </a:endParaRPr>
          </a:p>
          <a:p>
            <a:pPr indent="0" lvl="0" marL="0" marR="0" rtl="0" algn="just">
              <a:spcBef>
                <a:spcPts val="0"/>
              </a:spcBef>
              <a:spcAft>
                <a:spcPts val="0"/>
              </a:spcAft>
              <a:buNone/>
            </a:pPr>
            <a:r>
              <a:t/>
            </a:r>
            <a:endParaRPr b="1" sz="1600">
              <a:solidFill>
                <a:srgbClr val="24354D"/>
              </a:solidFill>
              <a:latin typeface="Arial"/>
              <a:ea typeface="Arial"/>
              <a:cs typeface="Arial"/>
              <a:sym typeface="Arial"/>
            </a:endParaRPr>
          </a:p>
          <a:p>
            <a:pPr indent="0" lvl="0" marL="0" marR="0" rtl="0" algn="just">
              <a:spcBef>
                <a:spcPts val="0"/>
              </a:spcBef>
              <a:spcAft>
                <a:spcPts val="0"/>
              </a:spcAft>
              <a:buNone/>
            </a:pPr>
            <a:r>
              <a:t/>
            </a:r>
            <a:endParaRPr b="1" i="0" sz="2800">
              <a:solidFill>
                <a:srgbClr val="24354D"/>
              </a:solidFill>
              <a:latin typeface="Arial"/>
              <a:ea typeface="Arial"/>
              <a:cs typeface="Arial"/>
              <a:sym typeface="Arial"/>
            </a:endParaRPr>
          </a:p>
          <a:p>
            <a:pPr indent="0" lvl="0" marL="0" marR="0" rtl="0" algn="just">
              <a:spcBef>
                <a:spcPts val="0"/>
              </a:spcBef>
              <a:spcAft>
                <a:spcPts val="0"/>
              </a:spcAft>
              <a:buNone/>
            </a:pPr>
            <a:r>
              <a:t/>
            </a:r>
            <a:endParaRPr b="1" i="0" sz="2800">
              <a:solidFill>
                <a:srgbClr val="24354D"/>
              </a:solidFill>
              <a:latin typeface="Arial"/>
              <a:ea typeface="Arial"/>
              <a:cs typeface="Arial"/>
              <a:sym typeface="Arial"/>
            </a:endParaRPr>
          </a:p>
        </p:txBody>
      </p:sp>
      <p:sp>
        <p:nvSpPr>
          <p:cNvPr id="430" name="Google Shape;430;p24"/>
          <p:cNvSpPr/>
          <p:nvPr/>
        </p:nvSpPr>
        <p:spPr>
          <a:xfrm>
            <a:off x="815170" y="4846320"/>
            <a:ext cx="3044283" cy="2407920"/>
          </a:xfrm>
          <a:prstGeom prst="irregularSeal2">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Trebuchet MS"/>
                <a:ea typeface="Trebuchet MS"/>
                <a:cs typeface="Trebuchet MS"/>
                <a:sym typeface="Trebuchet MS"/>
              </a:rPr>
              <a:t>Open day</a:t>
            </a:r>
            <a:endParaRPr/>
          </a:p>
        </p:txBody>
      </p:sp>
      <p:sp>
        <p:nvSpPr>
          <p:cNvPr id="431" name="Google Shape;431;p24"/>
          <p:cNvSpPr/>
          <p:nvPr/>
        </p:nvSpPr>
        <p:spPr>
          <a:xfrm>
            <a:off x="4039439" y="4419601"/>
            <a:ext cx="3356518" cy="2599474"/>
          </a:xfrm>
          <a:prstGeom prst="irregularSeal1">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Trebuchet MS"/>
                <a:ea typeface="Trebuchet MS"/>
                <a:cs typeface="Trebuchet MS"/>
                <a:sym typeface="Trebuchet MS"/>
              </a:rPr>
              <a:t>sabato 11 dicembre e sabato 15 gennaio</a:t>
            </a:r>
            <a:endParaRPr/>
          </a:p>
        </p:txBody>
      </p:sp>
      <p:sp>
        <p:nvSpPr>
          <p:cNvPr id="432" name="Google Shape;432;p24"/>
          <p:cNvSpPr/>
          <p:nvPr/>
        </p:nvSpPr>
        <p:spPr>
          <a:xfrm>
            <a:off x="7518212" y="4407332"/>
            <a:ext cx="3805108" cy="2252548"/>
          </a:xfrm>
          <a:prstGeom prst="irregularSeal2">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t-IT" sz="1800">
                <a:solidFill>
                  <a:schemeClr val="dk1"/>
                </a:solidFill>
                <a:latin typeface="Trebuchet MS"/>
                <a:ea typeface="Trebuchet MS"/>
                <a:cs typeface="Trebuchet MS"/>
                <a:sym typeface="Trebuchet MS"/>
              </a:rPr>
              <a:t>Consulta il sito per ulteriori informazioni</a:t>
            </a:r>
            <a:endParaRPr b="1"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
          <p:cNvSpPr/>
          <p:nvPr/>
        </p:nvSpPr>
        <p:spPr>
          <a:xfrm>
            <a:off x="0" y="0"/>
            <a:ext cx="608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05" name="Google Shape;205;p3"/>
          <p:cNvSpPr/>
          <p:nvPr/>
        </p:nvSpPr>
        <p:spPr>
          <a:xfrm>
            <a:off x="0" y="0"/>
            <a:ext cx="12192000" cy="6858000"/>
          </a:xfrm>
          <a:prstGeom prst="rect">
            <a:avLst/>
          </a:prstGeom>
          <a:gradFill>
            <a:gsLst>
              <a:gs pos="0">
                <a:srgbClr val="81AE22"/>
              </a:gs>
              <a:gs pos="25000">
                <a:srgbClr val="81AE22"/>
              </a:gs>
              <a:gs pos="94000">
                <a:srgbClr val="3A3A3A"/>
              </a:gs>
              <a:gs pos="100000">
                <a:srgbClr val="3A3A3A"/>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id="206" name="Google Shape;206;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7" name="Google Shape;207;p3"/>
          <p:cNvSpPr txBox="1"/>
          <p:nvPr>
            <p:ph type="title"/>
          </p:nvPr>
        </p:nvSpPr>
        <p:spPr>
          <a:xfrm>
            <a:off x="623888" y="1397000"/>
            <a:ext cx="4672012" cy="330041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C0C0C"/>
              </a:buClr>
              <a:buSzPts val="3600"/>
              <a:buFont typeface="Calibri"/>
              <a:buNone/>
            </a:pPr>
            <a:r>
              <a:rPr lang="it-IT">
                <a:solidFill>
                  <a:srgbClr val="0C0C0C"/>
                </a:solidFill>
                <a:latin typeface="Calibri"/>
                <a:ea typeface="Calibri"/>
                <a:cs typeface="Calibri"/>
                <a:sym typeface="Calibri"/>
              </a:rPr>
              <a:t>Il Liceo Rocci dà agli studenti la possibilità di</a:t>
            </a:r>
            <a:br>
              <a:rPr lang="it-IT">
                <a:solidFill>
                  <a:srgbClr val="0C0C0C"/>
                </a:solidFill>
                <a:latin typeface="Calibri"/>
                <a:ea typeface="Calibri"/>
                <a:cs typeface="Calibri"/>
                <a:sym typeface="Calibri"/>
              </a:rPr>
            </a:br>
            <a:r>
              <a:rPr lang="it-IT">
                <a:solidFill>
                  <a:srgbClr val="0C0C0C"/>
                </a:solidFill>
                <a:latin typeface="Calibri"/>
                <a:ea typeface="Calibri"/>
                <a:cs typeface="Calibri"/>
                <a:sym typeface="Calibri"/>
              </a:rPr>
              <a:t>scegliere fra tre distinte realtà scolastiche:</a:t>
            </a:r>
            <a:endParaRPr>
              <a:solidFill>
                <a:srgbClr val="FFFFFF"/>
              </a:solidFill>
            </a:endParaRPr>
          </a:p>
        </p:txBody>
      </p:sp>
      <p:sp>
        <p:nvSpPr>
          <p:cNvPr id="208" name="Google Shape;208;p3"/>
          <p:cNvSpPr txBox="1"/>
          <p:nvPr>
            <p:ph idx="1" type="body"/>
          </p:nvPr>
        </p:nvSpPr>
        <p:spPr>
          <a:xfrm>
            <a:off x="6096000" y="545210"/>
            <a:ext cx="5305425" cy="5230812"/>
          </a:xfrm>
          <a:prstGeom prst="rect">
            <a:avLst/>
          </a:prstGeom>
          <a:solidFill>
            <a:schemeClr val="lt1"/>
          </a:solid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3840"/>
              <a:buChar char="►"/>
            </a:pPr>
            <a:r>
              <a:rPr lang="it-IT" sz="4800">
                <a:solidFill>
                  <a:srgbClr val="00B050"/>
                </a:solidFill>
              </a:rPr>
              <a:t>CLASSICO</a:t>
            </a:r>
            <a:r>
              <a:rPr lang="it-IT" sz="4800">
                <a:solidFill>
                  <a:srgbClr val="000000"/>
                </a:solidFill>
              </a:rPr>
              <a:t> </a:t>
            </a:r>
            <a:endParaRPr/>
          </a:p>
          <a:p>
            <a:pPr indent="-342900" lvl="0" marL="342900" rtl="0" algn="l">
              <a:spcBef>
                <a:spcPts val="1000"/>
              </a:spcBef>
              <a:spcAft>
                <a:spcPts val="0"/>
              </a:spcAft>
              <a:buSzPts val="3840"/>
              <a:buChar char="►"/>
            </a:pPr>
            <a:r>
              <a:rPr lang="it-IT" sz="4800">
                <a:solidFill>
                  <a:srgbClr val="FF0000"/>
                </a:solidFill>
              </a:rPr>
              <a:t>SCIENTIFICO</a:t>
            </a:r>
            <a:r>
              <a:rPr lang="it-IT" sz="4800">
                <a:solidFill>
                  <a:srgbClr val="000000"/>
                </a:solidFill>
              </a:rPr>
              <a:t> </a:t>
            </a:r>
            <a:endParaRPr/>
          </a:p>
          <a:p>
            <a:pPr indent="-342900" lvl="0" marL="342900" rtl="0" algn="l">
              <a:spcBef>
                <a:spcPts val="1000"/>
              </a:spcBef>
              <a:spcAft>
                <a:spcPts val="0"/>
              </a:spcAft>
              <a:buSzPts val="3840"/>
              <a:buChar char="►"/>
            </a:pPr>
            <a:r>
              <a:rPr lang="it-IT" sz="4800">
                <a:solidFill>
                  <a:srgbClr val="0070C0"/>
                </a:solidFill>
              </a:rPr>
              <a:t>LINGUISTICO</a:t>
            </a:r>
            <a:endParaRPr/>
          </a:p>
        </p:txBody>
      </p:sp>
      <p:pic>
        <p:nvPicPr>
          <p:cNvPr id="209" name="Google Shape;209;p3"/>
          <p:cNvPicPr preferRelativeResize="0"/>
          <p:nvPr/>
        </p:nvPicPr>
        <p:blipFill rotWithShape="1">
          <a:blip r:embed="rId4">
            <a:alphaModFix/>
          </a:blip>
          <a:srcRect b="0" l="0" r="0" t="0"/>
          <a:stretch/>
        </p:blipFill>
        <p:spPr>
          <a:xfrm rot="-1339212">
            <a:off x="9561513" y="4324350"/>
            <a:ext cx="1774825" cy="15160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txBox="1"/>
          <p:nvPr>
            <p:ph type="ctrTitle"/>
          </p:nvPr>
        </p:nvSpPr>
        <p:spPr>
          <a:xfrm>
            <a:off x="38" y="4544049"/>
            <a:ext cx="12191962" cy="131758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FF00"/>
              </a:buClr>
              <a:buSzPts val="4400"/>
              <a:buFont typeface="Comic Sans MS"/>
              <a:buNone/>
            </a:pPr>
            <a:r>
              <a:rPr lang="it-IT" sz="4400">
                <a:solidFill>
                  <a:srgbClr val="FFFF00"/>
                </a:solidFill>
                <a:latin typeface="Comic Sans MS"/>
                <a:ea typeface="Comic Sans MS"/>
                <a:cs typeface="Comic Sans MS"/>
                <a:sym typeface="Comic Sans MS"/>
              </a:rPr>
              <a:t>I NOSTRI EDIFICI</a:t>
            </a:r>
            <a:endParaRPr/>
          </a:p>
        </p:txBody>
      </p:sp>
      <p:sp>
        <p:nvSpPr>
          <p:cNvPr id="216" name="Google Shape;216;p4"/>
          <p:cNvSpPr txBox="1"/>
          <p:nvPr>
            <p:ph idx="1" type="subTitle"/>
          </p:nvPr>
        </p:nvSpPr>
        <p:spPr>
          <a:xfrm>
            <a:off x="-6" y="4687697"/>
            <a:ext cx="12192000" cy="1030287"/>
          </a:xfrm>
          <a:prstGeom prst="rect">
            <a:avLst/>
          </a:prstGeom>
          <a:solidFill>
            <a:srgbClr val="00B0F0"/>
          </a:solidFill>
          <a:ln>
            <a:noFill/>
          </a:ln>
        </p:spPr>
        <p:txBody>
          <a:bodyPr anchorCtr="0" anchor="t" bIns="45700" lIns="91425" spcFirstLastPara="1" rIns="91425" wrap="square" tIns="45700">
            <a:normAutofit/>
          </a:bodyPr>
          <a:lstStyle/>
          <a:p>
            <a:pPr indent="0" lvl="0" marL="0" rtl="0" algn="ctr">
              <a:spcBef>
                <a:spcPts val="0"/>
              </a:spcBef>
              <a:spcAft>
                <a:spcPts val="0"/>
              </a:spcAft>
              <a:buSzPts val="3520"/>
              <a:buNone/>
            </a:pPr>
            <a:r>
              <a:rPr lang="it-IT" sz="4400">
                <a:solidFill>
                  <a:srgbClr val="0070C0"/>
                </a:solidFill>
                <a:latin typeface="Comic Sans MS"/>
                <a:ea typeface="Comic Sans MS"/>
                <a:cs typeface="Comic Sans MS"/>
                <a:sym typeface="Comic Sans MS"/>
              </a:rPr>
              <a:t>SEDE CENTRALE (PALAZZINA 1)  ……    </a:t>
            </a:r>
            <a:endParaRPr sz="4400">
              <a:solidFill>
                <a:srgbClr val="0070C0"/>
              </a:solidFill>
              <a:latin typeface="Comic Sans MS"/>
              <a:ea typeface="Comic Sans MS"/>
              <a:cs typeface="Comic Sans MS"/>
              <a:sym typeface="Comic Sans MS"/>
            </a:endParaRPr>
          </a:p>
        </p:txBody>
      </p:sp>
      <p:pic>
        <p:nvPicPr>
          <p:cNvPr descr="edificio liceo" id="217" name="Google Shape;217;p4"/>
          <p:cNvPicPr preferRelativeResize="0"/>
          <p:nvPr/>
        </p:nvPicPr>
        <p:blipFill rotWithShape="1">
          <a:blip r:embed="rId3">
            <a:alphaModFix/>
          </a:blip>
          <a:srcRect b="0" l="0" r="0" t="6676"/>
          <a:stretch/>
        </p:blipFill>
        <p:spPr>
          <a:xfrm>
            <a:off x="20" y="10"/>
            <a:ext cx="6095974" cy="4252522"/>
          </a:xfrm>
          <a:prstGeom prst="rect">
            <a:avLst/>
          </a:prstGeom>
          <a:solidFill>
            <a:srgbClr val="ECECEC"/>
          </a:solidFill>
          <a:ln>
            <a:noFill/>
          </a:ln>
        </p:spPr>
      </p:pic>
      <p:cxnSp>
        <p:nvCxnSpPr>
          <p:cNvPr id="218" name="Google Shape;218;p4"/>
          <p:cNvCxnSpPr/>
          <p:nvPr/>
        </p:nvCxnSpPr>
        <p:spPr>
          <a:xfrm>
            <a:off x="6096000" y="0"/>
            <a:ext cx="0" cy="4241800"/>
          </a:xfrm>
          <a:prstGeom prst="straightConnector1">
            <a:avLst/>
          </a:prstGeom>
          <a:noFill/>
          <a:ln cap="flat" cmpd="sng" w="101600">
            <a:solidFill>
              <a:schemeClr val="lt1"/>
            </a:solidFill>
            <a:prstDash val="solid"/>
            <a:round/>
            <a:headEnd len="sm" w="sm" type="none"/>
            <a:tailEnd len="sm" w="sm" type="none"/>
          </a:ln>
        </p:spPr>
      </p:cxnSp>
      <p:cxnSp>
        <p:nvCxnSpPr>
          <p:cNvPr id="219" name="Google Shape;219;p4"/>
          <p:cNvCxnSpPr/>
          <p:nvPr/>
        </p:nvCxnSpPr>
        <p:spPr>
          <a:xfrm>
            <a:off x="0" y="4241800"/>
            <a:ext cx="12192000" cy="0"/>
          </a:xfrm>
          <a:prstGeom prst="straightConnector1">
            <a:avLst/>
          </a:prstGeom>
          <a:noFill/>
          <a:ln cap="flat" cmpd="sng" w="101600">
            <a:solidFill>
              <a:schemeClr val="lt1"/>
            </a:solidFill>
            <a:prstDash val="solid"/>
            <a:round/>
            <a:headEnd len="sm" w="sm" type="none"/>
            <a:tailEnd len="sm" w="sm" type="none"/>
          </a:ln>
        </p:spPr>
      </p:cxnSp>
      <p:pic>
        <p:nvPicPr>
          <p:cNvPr descr="Immagine che contiene parete, interni, tavolo&#10;&#10;Descrizione generata automaticamente" id="220" name="Google Shape;220;p4"/>
          <p:cNvPicPr preferRelativeResize="0"/>
          <p:nvPr/>
        </p:nvPicPr>
        <p:blipFill rotWithShape="1">
          <a:blip r:embed="rId4">
            <a:alphaModFix/>
          </a:blip>
          <a:srcRect b="0" l="0" r="0" t="0"/>
          <a:stretch/>
        </p:blipFill>
        <p:spPr>
          <a:xfrm>
            <a:off x="6095994" y="35308"/>
            <a:ext cx="6095968" cy="4072962"/>
          </a:xfrm>
          <a:prstGeom prst="rect">
            <a:avLst/>
          </a:prstGeom>
          <a:noFill/>
          <a:ln>
            <a:noFill/>
          </a:ln>
        </p:spPr>
      </p:pic>
      <p:pic>
        <p:nvPicPr>
          <p:cNvPr id="221" name="Google Shape;221;p4"/>
          <p:cNvPicPr preferRelativeResize="0"/>
          <p:nvPr/>
        </p:nvPicPr>
        <p:blipFill rotWithShape="1">
          <a:blip r:embed="rId5">
            <a:alphaModFix/>
          </a:blip>
          <a:srcRect b="0" l="0" r="0" t="0"/>
          <a:stretch/>
        </p:blipFill>
        <p:spPr>
          <a:xfrm rot="1305356">
            <a:off x="9640888" y="4973638"/>
            <a:ext cx="1285875" cy="1379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5"/>
          <p:cNvSpPr/>
          <p:nvPr/>
        </p:nvSpPr>
        <p:spPr>
          <a:xfrm>
            <a:off x="336550" y="320675"/>
            <a:ext cx="4332288" cy="6180138"/>
          </a:xfrm>
          <a:prstGeom prst="rect">
            <a:avLst/>
          </a:prstGeom>
          <a:solidFill>
            <a:srgbClr val="404040">
              <a:alpha val="89803"/>
            </a:srgbClr>
          </a:solidFill>
          <a:ln cap="sq" cmpd="thinThick" w="127000">
            <a:solidFill>
              <a:srgbClr val="595959">
                <a:alpha val="8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228" name="Google Shape;228;p5"/>
          <p:cNvCxnSpPr/>
          <p:nvPr/>
        </p:nvCxnSpPr>
        <p:spPr>
          <a:xfrm>
            <a:off x="1190625" y="3910013"/>
            <a:ext cx="2587625" cy="0"/>
          </a:xfrm>
          <a:prstGeom prst="straightConnector1">
            <a:avLst/>
          </a:prstGeom>
          <a:noFill/>
          <a:ln cap="flat" cmpd="sng" w="22225">
            <a:solidFill>
              <a:srgbClr val="D9D9D9"/>
            </a:solidFill>
            <a:prstDash val="solid"/>
            <a:round/>
            <a:headEnd len="sm" w="sm" type="none"/>
            <a:tailEnd len="sm" w="sm" type="none"/>
          </a:ln>
        </p:spPr>
      </p:cxnSp>
      <p:pic>
        <p:nvPicPr>
          <p:cNvPr descr="E:\FOTO SCUOLA\DSCN0360.jpg" id="229" name="Google Shape;229;p5"/>
          <p:cNvPicPr preferRelativeResize="0"/>
          <p:nvPr/>
        </p:nvPicPr>
        <p:blipFill rotWithShape="1">
          <a:blip r:embed="rId3">
            <a:alphaModFix/>
          </a:blip>
          <a:srcRect b="0" l="0" r="0" t="0"/>
          <a:stretch/>
        </p:blipFill>
        <p:spPr>
          <a:xfrm>
            <a:off x="5253789" y="320675"/>
            <a:ext cx="4538750" cy="3208714"/>
          </a:xfrm>
          <a:prstGeom prst="rect">
            <a:avLst/>
          </a:prstGeom>
          <a:solidFill>
            <a:srgbClr val="ECECEC"/>
          </a:solidFill>
          <a:ln cap="rnd" cmpd="sng" w="38100">
            <a:solidFill>
              <a:schemeClr val="dk1"/>
            </a:solidFill>
            <a:prstDash val="solid"/>
            <a:round/>
            <a:headEnd len="sm" w="sm" type="none"/>
            <a:tailEnd len="sm" w="sm" type="none"/>
          </a:ln>
          <a:effectLst>
            <a:outerShdw blurRad="50000" rotWithShape="0" algn="tl">
              <a:srgbClr val="000000">
                <a:alpha val="40784"/>
              </a:srgbClr>
            </a:outerShdw>
          </a:effectLst>
        </p:spPr>
      </p:pic>
      <p:pic>
        <p:nvPicPr>
          <p:cNvPr descr="E:\FOTO SCUOLA\DSCN0364.jpg" id="230" name="Google Shape;230;p5"/>
          <p:cNvPicPr preferRelativeResize="0"/>
          <p:nvPr/>
        </p:nvPicPr>
        <p:blipFill rotWithShape="1">
          <a:blip r:embed="rId4">
            <a:alphaModFix/>
          </a:blip>
          <a:srcRect b="0" l="0" r="0" t="0"/>
          <a:stretch/>
        </p:blipFill>
        <p:spPr>
          <a:xfrm>
            <a:off x="5951934" y="3102379"/>
            <a:ext cx="5816550" cy="3398434"/>
          </a:xfrm>
          <a:prstGeom prst="rect">
            <a:avLst/>
          </a:prstGeom>
          <a:solidFill>
            <a:srgbClr val="ECECEC"/>
          </a:solidFill>
          <a:ln cap="sq" cmpd="sng" w="38100">
            <a:solidFill>
              <a:srgbClr val="000000"/>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31" name="Google Shape;231;p5"/>
          <p:cNvSpPr/>
          <p:nvPr/>
        </p:nvSpPr>
        <p:spPr>
          <a:xfrm>
            <a:off x="4332288" y="1785938"/>
            <a:ext cx="1227137" cy="538162"/>
          </a:xfrm>
          <a:prstGeom prst="rightArrow">
            <a:avLst>
              <a:gd fmla="val 50000" name="adj1"/>
              <a:gd fmla="val 50000" name="adj2"/>
            </a:avLst>
          </a:prstGeom>
          <a:solidFill>
            <a:srgbClr val="FF0000"/>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32" name="Google Shape;232;p5"/>
          <p:cNvSpPr/>
          <p:nvPr/>
        </p:nvSpPr>
        <p:spPr>
          <a:xfrm>
            <a:off x="4332288" y="4864100"/>
            <a:ext cx="1652587" cy="484188"/>
          </a:xfrm>
          <a:prstGeom prst="rightArrow">
            <a:avLst>
              <a:gd fmla="val 50000" name="adj1"/>
              <a:gd fmla="val 50000" name="adj2"/>
            </a:avLst>
          </a:prstGeom>
          <a:solidFill>
            <a:srgbClr val="00B050"/>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id="233" name="Google Shape;233;p5"/>
          <p:cNvPicPr preferRelativeResize="0"/>
          <p:nvPr/>
        </p:nvPicPr>
        <p:blipFill rotWithShape="1">
          <a:blip r:embed="rId5">
            <a:alphaModFix/>
          </a:blip>
          <a:srcRect b="0" l="0" r="0" t="0"/>
          <a:stretch/>
        </p:blipFill>
        <p:spPr>
          <a:xfrm rot="1574702">
            <a:off x="10307638" y="431800"/>
            <a:ext cx="1285875" cy="1497013"/>
          </a:xfrm>
          <a:prstGeom prst="rect">
            <a:avLst/>
          </a:prstGeom>
          <a:noFill/>
          <a:ln>
            <a:noFill/>
          </a:ln>
        </p:spPr>
      </p:pic>
      <p:sp>
        <p:nvSpPr>
          <p:cNvPr id="234" name="Google Shape;234;p5"/>
          <p:cNvSpPr/>
          <p:nvPr/>
        </p:nvSpPr>
        <p:spPr>
          <a:xfrm>
            <a:off x="674688" y="820738"/>
            <a:ext cx="3657600" cy="2500312"/>
          </a:xfrm>
          <a:prstGeom prst="roundRect">
            <a:avLst>
              <a:gd fmla="val 16667" name="adj"/>
            </a:avLst>
          </a:prstGeom>
          <a:solidFill>
            <a:srgbClr val="FF0000"/>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it-IT" sz="3600" u="none" cap="none" strike="noStrike">
                <a:solidFill>
                  <a:schemeClr val="lt1"/>
                </a:solidFill>
                <a:latin typeface="Comic Sans MS"/>
                <a:ea typeface="Comic Sans MS"/>
                <a:cs typeface="Comic Sans MS"/>
                <a:sym typeface="Comic Sans MS"/>
              </a:rPr>
              <a:t>PALAZZINA 2</a:t>
            </a:r>
            <a:endParaRPr b="0" i="0" sz="3600" u="none" cap="none" strike="noStrike">
              <a:solidFill>
                <a:schemeClr val="lt1"/>
              </a:solidFill>
              <a:latin typeface="Comic Sans MS"/>
              <a:ea typeface="Comic Sans MS"/>
              <a:cs typeface="Comic Sans MS"/>
              <a:sym typeface="Comic Sans MS"/>
            </a:endParaRPr>
          </a:p>
        </p:txBody>
      </p:sp>
      <p:sp>
        <p:nvSpPr>
          <p:cNvPr id="235" name="Google Shape;235;p5"/>
          <p:cNvSpPr/>
          <p:nvPr/>
        </p:nvSpPr>
        <p:spPr>
          <a:xfrm>
            <a:off x="674688" y="3910013"/>
            <a:ext cx="3657600" cy="2351087"/>
          </a:xfrm>
          <a:prstGeom prst="roundRect">
            <a:avLst>
              <a:gd fmla="val 16667" name="adj"/>
            </a:avLst>
          </a:prstGeom>
          <a:solidFill>
            <a:srgbClr val="00B050"/>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it-IT" sz="3600" u="none" cap="none" strike="noStrike">
                <a:solidFill>
                  <a:schemeClr val="lt1"/>
                </a:solidFill>
                <a:latin typeface="Comic Sans MS"/>
                <a:ea typeface="Comic Sans MS"/>
                <a:cs typeface="Comic Sans MS"/>
                <a:sym typeface="Comic Sans MS"/>
              </a:rPr>
              <a:t>PALAZZINA 3</a:t>
            </a:r>
            <a:endParaRPr b="0" i="0" sz="32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b="1" lang="it-IT"/>
              <a:t>LA PALAZZINA 4</a:t>
            </a:r>
            <a:endParaRPr b="1"/>
          </a:p>
        </p:txBody>
      </p:sp>
      <p:sp>
        <p:nvSpPr>
          <p:cNvPr id="242" name="Google Shape;242;p6"/>
          <p:cNvSpPr txBox="1"/>
          <p:nvPr/>
        </p:nvSpPr>
        <p:spPr>
          <a:xfrm>
            <a:off x="4340859" y="1791960"/>
            <a:ext cx="6273125"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2000" u="none" cap="none" strike="noStrike">
                <a:solidFill>
                  <a:schemeClr val="dk1"/>
                </a:solidFill>
                <a:latin typeface="Trebuchet MS"/>
                <a:ea typeface="Trebuchet MS"/>
                <a:cs typeface="Trebuchet MS"/>
                <a:sym typeface="Trebuchet MS"/>
              </a:rPr>
              <a:t>In questi ultimi anni la popolazione scolastica ha superato le 800 unità (822 alunni), rendendo necessaria la costruzione di una nuova struttura negli spazi vicino al Palazzetto.</a:t>
            </a:r>
            <a:endParaRPr sz="20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it-IT" sz="2000">
                <a:solidFill>
                  <a:schemeClr val="dk1"/>
                </a:solidFill>
                <a:latin typeface="Trebuchet MS"/>
                <a:ea typeface="Trebuchet MS"/>
                <a:cs typeface="Trebuchet MS"/>
                <a:sym typeface="Trebuchet MS"/>
              </a:rPr>
              <a:t>All’interno del nuovo edificio sono ospitate otto classi, in aule “polifunzionali”.</a:t>
            </a:r>
            <a:endParaRPr/>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it-IT" sz="2000">
                <a:solidFill>
                  <a:schemeClr val="dk1"/>
                </a:solidFill>
                <a:latin typeface="Trebuchet MS"/>
                <a:ea typeface="Trebuchet MS"/>
                <a:cs typeface="Trebuchet MS"/>
                <a:sym typeface="Trebuchet MS"/>
              </a:rPr>
              <a:t>Inoltre il cortile antistante il Palazzetto dello sport è attrezzato per poter svolgere attività motoria all’aria aperta.</a:t>
            </a:r>
            <a:endParaRPr/>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it-IT" sz="2000">
                <a:solidFill>
                  <a:schemeClr val="dk1"/>
                </a:solidFill>
                <a:latin typeface="Trebuchet MS"/>
                <a:ea typeface="Trebuchet MS"/>
                <a:cs typeface="Trebuchet MS"/>
                <a:sym typeface="Trebuchet MS"/>
              </a:rPr>
              <a:t>Non distante dalla scuola, è presente infine il campo sportivo e la pista d’atletica, che vengono utilizzati in occasioni di gare e manifestazioni.</a:t>
            </a:r>
            <a:endParaRPr/>
          </a:p>
        </p:txBody>
      </p:sp>
      <p:pic>
        <p:nvPicPr>
          <p:cNvPr id="243" name="Google Shape;243;p6"/>
          <p:cNvPicPr preferRelativeResize="0"/>
          <p:nvPr/>
        </p:nvPicPr>
        <p:blipFill rotWithShape="1">
          <a:blip r:embed="rId3">
            <a:alphaModFix/>
          </a:blip>
          <a:srcRect b="0" l="0" r="0" t="0"/>
          <a:stretch/>
        </p:blipFill>
        <p:spPr>
          <a:xfrm rot="-844801">
            <a:off x="485119" y="2149809"/>
            <a:ext cx="3535202" cy="26077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7"/>
          <p:cNvSpPr/>
          <p:nvPr/>
        </p:nvSpPr>
        <p:spPr>
          <a:xfrm>
            <a:off x="0" y="0"/>
            <a:ext cx="608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0" name="Google Shape;250;p7"/>
          <p:cNvSpPr/>
          <p:nvPr/>
        </p:nvSpPr>
        <p:spPr>
          <a:xfrm>
            <a:off x="0" y="0"/>
            <a:ext cx="12192000" cy="6858000"/>
          </a:xfrm>
          <a:prstGeom prst="rect">
            <a:avLst/>
          </a:prstGeom>
          <a:gradFill>
            <a:gsLst>
              <a:gs pos="0">
                <a:srgbClr val="81AE22"/>
              </a:gs>
              <a:gs pos="25000">
                <a:srgbClr val="81AE22"/>
              </a:gs>
              <a:gs pos="94000">
                <a:srgbClr val="3A3A3A"/>
              </a:gs>
              <a:gs pos="100000">
                <a:srgbClr val="3A3A3A"/>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51" name="Google Shape;251;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2" name="Google Shape;252;p7"/>
          <p:cNvSpPr txBox="1"/>
          <p:nvPr>
            <p:ph type="title"/>
          </p:nvPr>
        </p:nvSpPr>
        <p:spPr>
          <a:xfrm>
            <a:off x="370681" y="132557"/>
            <a:ext cx="5227637" cy="1612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000"/>
              <a:buFont typeface="Comic Sans MS"/>
              <a:buNone/>
            </a:pPr>
            <a:r>
              <a:rPr b="1" lang="it-IT" sz="4000">
                <a:solidFill>
                  <a:schemeClr val="dk1"/>
                </a:solidFill>
                <a:latin typeface="Comic Sans MS"/>
                <a:ea typeface="Comic Sans MS"/>
                <a:cs typeface="Comic Sans MS"/>
                <a:sym typeface="Comic Sans MS"/>
              </a:rPr>
              <a:t>Il palazzetto dello sport</a:t>
            </a:r>
            <a:endParaRPr/>
          </a:p>
        </p:txBody>
      </p:sp>
      <p:pic>
        <p:nvPicPr>
          <p:cNvPr descr="Immagine che contiene erba, esterni, cielo, strada&#10;&#10;Descrizione generata automaticamente" id="253" name="Google Shape;253;p7"/>
          <p:cNvPicPr preferRelativeResize="0"/>
          <p:nvPr>
            <p:ph idx="1" type="body"/>
          </p:nvPr>
        </p:nvPicPr>
        <p:blipFill rotWithShape="1">
          <a:blip r:embed="rId4">
            <a:alphaModFix/>
          </a:blip>
          <a:srcRect b="0" l="0" r="0" t="0"/>
          <a:stretch/>
        </p:blipFill>
        <p:spPr>
          <a:xfrm>
            <a:off x="5527675" y="0"/>
            <a:ext cx="6192838" cy="4064000"/>
          </a:xfrm>
          <a:prstGeom prst="rect">
            <a:avLst/>
          </a:prstGeom>
          <a:noFill/>
          <a:ln>
            <a:noFill/>
          </a:ln>
        </p:spPr>
      </p:pic>
      <p:pic>
        <p:nvPicPr>
          <p:cNvPr descr="Immagine che contiene interni, pavimento, edificio, parete&#10;&#10;Descrizione generata automaticamente" id="254" name="Google Shape;254;p7"/>
          <p:cNvPicPr preferRelativeResize="0"/>
          <p:nvPr/>
        </p:nvPicPr>
        <p:blipFill rotWithShape="1">
          <a:blip r:embed="rId5">
            <a:alphaModFix/>
          </a:blip>
          <a:srcRect b="0" l="0" r="0" t="0"/>
          <a:stretch/>
        </p:blipFill>
        <p:spPr>
          <a:xfrm>
            <a:off x="300038" y="1844675"/>
            <a:ext cx="5368925" cy="3790950"/>
          </a:xfrm>
          <a:prstGeom prst="rect">
            <a:avLst/>
          </a:prstGeom>
          <a:noFill/>
          <a:ln>
            <a:noFill/>
          </a:ln>
        </p:spPr>
      </p:pic>
      <p:pic>
        <p:nvPicPr>
          <p:cNvPr descr="Immagine che contiene interni, soffitto, pavimento&#10;&#10;Descrizione generata automaticamente" id="255" name="Google Shape;255;p7"/>
          <p:cNvPicPr preferRelativeResize="0"/>
          <p:nvPr/>
        </p:nvPicPr>
        <p:blipFill rotWithShape="1">
          <a:blip r:embed="rId6">
            <a:alphaModFix/>
          </a:blip>
          <a:srcRect b="0" l="0" r="0" t="0"/>
          <a:stretch/>
        </p:blipFill>
        <p:spPr>
          <a:xfrm>
            <a:off x="4954588" y="3259138"/>
            <a:ext cx="5802312" cy="3395662"/>
          </a:xfrm>
          <a:prstGeom prst="rect">
            <a:avLst/>
          </a:prstGeom>
          <a:noFill/>
          <a:ln>
            <a:noFill/>
          </a:ln>
        </p:spPr>
      </p:pic>
      <p:pic>
        <p:nvPicPr>
          <p:cNvPr id="256" name="Google Shape;256;p7"/>
          <p:cNvPicPr preferRelativeResize="0"/>
          <p:nvPr/>
        </p:nvPicPr>
        <p:blipFill rotWithShape="1">
          <a:blip r:embed="rId7">
            <a:alphaModFix/>
          </a:blip>
          <a:srcRect b="0" l="0" r="0" t="0"/>
          <a:stretch/>
        </p:blipFill>
        <p:spPr>
          <a:xfrm>
            <a:off x="3668713" y="5488782"/>
            <a:ext cx="1285875" cy="13128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8"/>
          <p:cNvSpPr txBox="1"/>
          <p:nvPr>
            <p:ph type="title"/>
          </p:nvPr>
        </p:nvSpPr>
        <p:spPr>
          <a:xfrm>
            <a:off x="4660054" y="777792"/>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600"/>
              <a:buFont typeface="Trebuchet MS"/>
              <a:buNone/>
            </a:pPr>
            <a:r>
              <a:rPr b="1" lang="it-IT">
                <a:solidFill>
                  <a:schemeClr val="dk1"/>
                </a:solidFill>
              </a:rPr>
              <a:t>INNOVAZIONE DIDATTICA</a:t>
            </a:r>
            <a:endParaRPr/>
          </a:p>
        </p:txBody>
      </p:sp>
      <p:sp>
        <p:nvSpPr>
          <p:cNvPr id="263" name="Google Shape;263;p8"/>
          <p:cNvSpPr txBox="1"/>
          <p:nvPr>
            <p:ph idx="1" type="body"/>
          </p:nvPr>
        </p:nvSpPr>
        <p:spPr>
          <a:xfrm>
            <a:off x="406400" y="1838960"/>
            <a:ext cx="8867602" cy="4389120"/>
          </a:xfrm>
          <a:prstGeom prst="rect">
            <a:avLst/>
          </a:prstGeom>
          <a:noFill/>
          <a:ln>
            <a:noFill/>
          </a:ln>
        </p:spPr>
        <p:txBody>
          <a:bodyPr anchorCtr="0" anchor="t" bIns="45700" lIns="91425" spcFirstLastPara="1" rIns="91425" wrap="square" tIns="45700">
            <a:normAutofit fontScale="77500" lnSpcReduction="20000"/>
          </a:bodyPr>
          <a:lstStyle/>
          <a:p>
            <a:pPr indent="-336042" lvl="0" marL="342900" rtl="0" algn="l">
              <a:spcBef>
                <a:spcPts val="0"/>
              </a:spcBef>
              <a:spcAft>
                <a:spcPts val="0"/>
              </a:spcAft>
              <a:buSzPct val="79999"/>
              <a:buChar char="►"/>
            </a:pPr>
            <a:r>
              <a:rPr lang="it-IT"/>
              <a:t>Sono stati installati </a:t>
            </a:r>
            <a:r>
              <a:rPr b="1" lang="it-IT"/>
              <a:t>computer, videoproiettori, televisori e/o LIM </a:t>
            </a:r>
            <a:r>
              <a:rPr lang="it-IT"/>
              <a:t>in ogni classe, per favorire</a:t>
            </a:r>
            <a:endParaRPr/>
          </a:p>
          <a:p>
            <a:pPr indent="0" lvl="0" marL="0" rtl="0" algn="l">
              <a:spcBef>
                <a:spcPts val="1000"/>
              </a:spcBef>
              <a:spcAft>
                <a:spcPts val="0"/>
              </a:spcAft>
              <a:buSzPct val="79999"/>
              <a:buNone/>
            </a:pPr>
            <a:r>
              <a:rPr lang="it-IT"/>
              <a:t>      l’uso di strumenti multimediali nella didattica quotidiana e l’interattività; inoltre, la scuola          </a:t>
            </a:r>
            <a:endParaRPr/>
          </a:p>
          <a:p>
            <a:pPr indent="0" lvl="0" marL="0" rtl="0" algn="l">
              <a:spcBef>
                <a:spcPts val="1000"/>
              </a:spcBef>
              <a:spcAft>
                <a:spcPts val="0"/>
              </a:spcAft>
              <a:buSzPct val="79999"/>
              <a:buNone/>
            </a:pPr>
            <a:r>
              <a:rPr lang="it-IT"/>
              <a:t>      mette a disposizione 38 tablet.</a:t>
            </a:r>
            <a:endParaRPr/>
          </a:p>
          <a:p>
            <a:pPr indent="-336042" lvl="0" marL="342900" rtl="0" algn="l">
              <a:spcBef>
                <a:spcPts val="1000"/>
              </a:spcBef>
              <a:spcAft>
                <a:spcPts val="0"/>
              </a:spcAft>
              <a:buSzPct val="79999"/>
              <a:buChar char="►"/>
            </a:pPr>
            <a:r>
              <a:rPr lang="it-IT"/>
              <a:t> </a:t>
            </a:r>
            <a:r>
              <a:rPr b="1" lang="it-IT"/>
              <a:t>Rete Wi-fi </a:t>
            </a:r>
            <a:r>
              <a:rPr lang="it-IT"/>
              <a:t>interna all’Istituto.</a:t>
            </a:r>
            <a:endParaRPr/>
          </a:p>
          <a:p>
            <a:pPr indent="-336042" lvl="0" marL="342900" rtl="0" algn="l">
              <a:spcBef>
                <a:spcPts val="1000"/>
              </a:spcBef>
              <a:spcAft>
                <a:spcPts val="0"/>
              </a:spcAft>
              <a:buSzPct val="79999"/>
              <a:buChar char="►"/>
            </a:pPr>
            <a:r>
              <a:rPr b="1" lang="it-IT"/>
              <a:t>2 laboratori informatici </a:t>
            </a:r>
            <a:r>
              <a:rPr lang="it-IT"/>
              <a:t>attrezzati e </a:t>
            </a:r>
            <a:r>
              <a:rPr b="1" lang="it-IT"/>
              <a:t>50 postazioni mobili</a:t>
            </a:r>
            <a:r>
              <a:rPr lang="it-IT"/>
              <a:t>, che, con l’ausilio dei nostri tecnici, possono raggiungere ogni aula della scuola.</a:t>
            </a:r>
            <a:endParaRPr/>
          </a:p>
          <a:p>
            <a:pPr indent="-336042" lvl="0" marL="342900" rtl="0" algn="l">
              <a:spcBef>
                <a:spcPts val="1000"/>
              </a:spcBef>
              <a:spcAft>
                <a:spcPts val="0"/>
              </a:spcAft>
              <a:buSzPct val="79999"/>
              <a:buChar char="►"/>
            </a:pPr>
            <a:r>
              <a:rPr b="1" lang="it-IT"/>
              <a:t>1 laboratorio di Scienze attrezzato con 25 postazioni</a:t>
            </a:r>
            <a:r>
              <a:rPr lang="it-IT"/>
              <a:t>.</a:t>
            </a:r>
            <a:endParaRPr/>
          </a:p>
          <a:p>
            <a:pPr indent="-336042" lvl="0" marL="342900" rtl="0" algn="l">
              <a:spcBef>
                <a:spcPts val="1000"/>
              </a:spcBef>
              <a:spcAft>
                <a:spcPts val="0"/>
              </a:spcAft>
              <a:buSzPct val="79999"/>
              <a:buChar char="►"/>
            </a:pPr>
            <a:r>
              <a:rPr b="1" lang="it-IT"/>
              <a:t>1 laboratorio di Robotica con 16 postazioni.</a:t>
            </a:r>
            <a:endParaRPr/>
          </a:p>
          <a:p>
            <a:pPr indent="-336042" lvl="0" marL="342900" rtl="0" algn="l">
              <a:spcBef>
                <a:spcPts val="1000"/>
              </a:spcBef>
              <a:spcAft>
                <a:spcPts val="0"/>
              </a:spcAft>
              <a:buSzPct val="79999"/>
              <a:buChar char="►"/>
            </a:pPr>
            <a:r>
              <a:rPr b="1" lang="it-IT"/>
              <a:t>Attività laboratoriali in ambito artistico, espressivo-creativo e linguistico in aule apposite.</a:t>
            </a:r>
            <a:endParaRPr/>
          </a:p>
          <a:p>
            <a:pPr indent="-265176" lvl="0" marL="342900" rtl="0" algn="l">
              <a:spcBef>
                <a:spcPts val="1000"/>
              </a:spcBef>
              <a:spcAft>
                <a:spcPts val="0"/>
              </a:spcAft>
              <a:buSzPct val="79999"/>
              <a:buNone/>
            </a:pPr>
            <a:r>
              <a:t/>
            </a:r>
            <a:endParaRPr/>
          </a:p>
          <a:p>
            <a:pPr indent="-336042" lvl="0" marL="342900" rtl="0" algn="l">
              <a:spcBef>
                <a:spcPts val="1000"/>
              </a:spcBef>
              <a:spcAft>
                <a:spcPts val="0"/>
              </a:spcAft>
              <a:buSzPct val="79999"/>
              <a:buChar char="►"/>
            </a:pPr>
            <a:r>
              <a:rPr b="1" lang="it-IT" u="sng"/>
              <a:t>DIDATTICA DIGITALE INTEGRATA</a:t>
            </a:r>
            <a:endParaRPr/>
          </a:p>
          <a:p>
            <a:pPr indent="0" lvl="0" marL="0" rtl="0" algn="l">
              <a:spcBef>
                <a:spcPts val="1000"/>
              </a:spcBef>
              <a:spcAft>
                <a:spcPts val="0"/>
              </a:spcAft>
              <a:buSzPct val="79999"/>
              <a:buNone/>
            </a:pPr>
            <a:r>
              <a:rPr lang="it-IT"/>
              <a:t>     Uso della piattaforma G-suite, per lo svolgimento delle attività didattiche a </a:t>
            </a:r>
            <a:endParaRPr/>
          </a:p>
          <a:p>
            <a:pPr indent="0" lvl="0" marL="0" rtl="0" algn="l">
              <a:spcBef>
                <a:spcPts val="1000"/>
              </a:spcBef>
              <a:spcAft>
                <a:spcPts val="0"/>
              </a:spcAft>
              <a:buSzPct val="79999"/>
              <a:buNone/>
            </a:pPr>
            <a:r>
              <a:rPr lang="it-IT"/>
              <a:t>     distanza; ogni studente dispone di un account personale, grazie al quale può</a:t>
            </a:r>
            <a:endParaRPr/>
          </a:p>
          <a:p>
            <a:pPr indent="0" lvl="0" marL="0" rtl="0" algn="l">
              <a:spcBef>
                <a:spcPts val="1000"/>
              </a:spcBef>
              <a:spcAft>
                <a:spcPts val="0"/>
              </a:spcAft>
              <a:buSzPct val="79999"/>
              <a:buNone/>
            </a:pPr>
            <a:r>
              <a:rPr lang="it-IT"/>
              <a:t>     accedere alla classe virtuale e lavorare a  distanza.</a:t>
            </a:r>
            <a:endParaRPr/>
          </a:p>
          <a:p>
            <a:pPr indent="-265176" lvl="0" marL="342900" rtl="0" algn="l">
              <a:spcBef>
                <a:spcPts val="1000"/>
              </a:spcBef>
              <a:spcAft>
                <a:spcPts val="0"/>
              </a:spcAft>
              <a:buSzPct val="79999"/>
              <a:buNone/>
            </a:pPr>
            <a:r>
              <a:t/>
            </a:r>
            <a:endParaRPr u="sng"/>
          </a:p>
        </p:txBody>
      </p:sp>
      <p:pic>
        <p:nvPicPr>
          <p:cNvPr descr="IMG_1614" id="264" name="Google Shape;264;p8"/>
          <p:cNvPicPr preferRelativeResize="0"/>
          <p:nvPr/>
        </p:nvPicPr>
        <p:blipFill rotWithShape="1">
          <a:blip r:embed="rId3">
            <a:alphaModFix/>
          </a:blip>
          <a:srcRect b="0" l="0" r="3090" t="0"/>
          <a:stretch/>
        </p:blipFill>
        <p:spPr>
          <a:xfrm>
            <a:off x="9194352" y="1838960"/>
            <a:ext cx="2997648" cy="233411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Immagine che contiene interni, soffitto, parete, tavolo&#10;&#10;Descrizione generata automaticamente" id="265" name="Google Shape;265;p8"/>
          <p:cNvPicPr preferRelativeResize="0"/>
          <p:nvPr/>
        </p:nvPicPr>
        <p:blipFill rotWithShape="1">
          <a:blip r:embed="rId4">
            <a:alphaModFix/>
          </a:blip>
          <a:srcRect b="0" l="0" r="0" t="0"/>
          <a:stretch/>
        </p:blipFill>
        <p:spPr>
          <a:xfrm>
            <a:off x="9274002" y="4173076"/>
            <a:ext cx="2917998" cy="2625910"/>
          </a:xfrm>
          <a:prstGeom prst="rect">
            <a:avLst/>
          </a:prstGeom>
          <a:noFill/>
          <a:ln>
            <a:noFill/>
          </a:ln>
        </p:spPr>
      </p:pic>
      <p:pic>
        <p:nvPicPr>
          <p:cNvPr descr="Ist. Tec. Econ. / Turismo - Ist. Tec. Econ. / Turismo" id="266" name="Google Shape;266;p8"/>
          <p:cNvPicPr preferRelativeResize="0"/>
          <p:nvPr/>
        </p:nvPicPr>
        <p:blipFill rotWithShape="1">
          <a:blip r:embed="rId5">
            <a:alphaModFix/>
          </a:blip>
          <a:srcRect b="0" l="0" r="0" t="0"/>
          <a:stretch/>
        </p:blipFill>
        <p:spPr>
          <a:xfrm>
            <a:off x="0" y="43852"/>
            <a:ext cx="4531360" cy="1398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9"/>
          <p:cNvSpPr/>
          <p:nvPr/>
        </p:nvSpPr>
        <p:spPr>
          <a:xfrm>
            <a:off x="336550" y="320675"/>
            <a:ext cx="4332288" cy="6180138"/>
          </a:xfrm>
          <a:prstGeom prst="rect">
            <a:avLst/>
          </a:prstGeom>
          <a:solidFill>
            <a:srgbClr val="404040">
              <a:alpha val="89803"/>
            </a:srgbClr>
          </a:solidFill>
          <a:ln cap="sq" cmpd="thinThick" w="127000">
            <a:solidFill>
              <a:srgbClr val="595959">
                <a:alpha val="8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3" name="Google Shape;273;p9"/>
          <p:cNvSpPr txBox="1"/>
          <p:nvPr>
            <p:ph type="title"/>
          </p:nvPr>
        </p:nvSpPr>
        <p:spPr>
          <a:xfrm>
            <a:off x="336550" y="4289425"/>
            <a:ext cx="4344988" cy="1911350"/>
          </a:xfrm>
          <a:prstGeom prst="rect">
            <a:avLst/>
          </a:prstGeom>
          <a:solidFill>
            <a:srgbClr val="757575"/>
          </a:solid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0000"/>
              </a:buClr>
              <a:buSzPts val="4000"/>
              <a:buFont typeface="Comic Sans MS"/>
              <a:buNone/>
            </a:pPr>
            <a:r>
              <a:rPr b="1" lang="it-IT" sz="4000">
                <a:solidFill>
                  <a:srgbClr val="FF0000"/>
                </a:solidFill>
                <a:latin typeface="Comic Sans MS"/>
                <a:ea typeface="Comic Sans MS"/>
                <a:cs typeface="Comic Sans MS"/>
                <a:sym typeface="Comic Sans MS"/>
              </a:rPr>
              <a:t>I NOSTRI LABORATORI</a:t>
            </a:r>
            <a:endParaRPr/>
          </a:p>
        </p:txBody>
      </p:sp>
      <p:pic>
        <p:nvPicPr>
          <p:cNvPr descr="Immagine che contiene interni, soffitto, parete, tavolo&#10;&#10;Descrizione generata automaticamente" id="274" name="Google Shape;274;p9"/>
          <p:cNvPicPr preferRelativeResize="0"/>
          <p:nvPr>
            <p:ph idx="1" type="body"/>
          </p:nvPr>
        </p:nvPicPr>
        <p:blipFill rotWithShape="1">
          <a:blip r:embed="rId3">
            <a:alphaModFix/>
          </a:blip>
          <a:srcRect b="0" l="0" r="0" t="0"/>
          <a:stretch/>
        </p:blipFill>
        <p:spPr>
          <a:xfrm>
            <a:off x="349250" y="282575"/>
            <a:ext cx="4821238" cy="4338638"/>
          </a:xfrm>
          <a:prstGeom prst="rect">
            <a:avLst/>
          </a:prstGeom>
          <a:noFill/>
          <a:ln>
            <a:noFill/>
          </a:ln>
        </p:spPr>
      </p:pic>
      <p:cxnSp>
        <p:nvCxnSpPr>
          <p:cNvPr id="275" name="Google Shape;275;p9"/>
          <p:cNvCxnSpPr/>
          <p:nvPr/>
        </p:nvCxnSpPr>
        <p:spPr>
          <a:xfrm>
            <a:off x="1190625" y="3910013"/>
            <a:ext cx="2587625" cy="0"/>
          </a:xfrm>
          <a:prstGeom prst="straightConnector1">
            <a:avLst/>
          </a:prstGeom>
          <a:noFill/>
          <a:ln cap="flat" cmpd="sng" w="22225">
            <a:solidFill>
              <a:srgbClr val="D9D9D9"/>
            </a:solidFill>
            <a:prstDash val="solid"/>
            <a:round/>
            <a:headEnd len="sm" w="sm" type="none"/>
            <a:tailEnd len="sm" w="sm" type="none"/>
          </a:ln>
        </p:spPr>
      </p:cxnSp>
      <p:pic>
        <p:nvPicPr>
          <p:cNvPr id="276" name="Google Shape;276;p9"/>
          <p:cNvPicPr preferRelativeResize="0"/>
          <p:nvPr/>
        </p:nvPicPr>
        <p:blipFill rotWithShape="1">
          <a:blip r:embed="rId4">
            <a:alphaModFix/>
          </a:blip>
          <a:srcRect b="0" l="0" r="0" t="0"/>
          <a:stretch/>
        </p:blipFill>
        <p:spPr>
          <a:xfrm>
            <a:off x="7559040" y="349250"/>
            <a:ext cx="4312285" cy="269398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77" name="Google Shape;277;p9"/>
          <p:cNvPicPr preferRelativeResize="0"/>
          <p:nvPr/>
        </p:nvPicPr>
        <p:blipFill rotWithShape="1">
          <a:blip r:embed="rId5">
            <a:alphaModFix/>
          </a:blip>
          <a:srcRect b="0" l="0" r="0" t="0"/>
          <a:stretch/>
        </p:blipFill>
        <p:spPr>
          <a:xfrm>
            <a:off x="4921250" y="3474719"/>
            <a:ext cx="3643313" cy="290703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IMG_1614" id="278" name="Google Shape;278;p9"/>
          <p:cNvPicPr preferRelativeResize="0"/>
          <p:nvPr/>
        </p:nvPicPr>
        <p:blipFill rotWithShape="1">
          <a:blip r:embed="rId6">
            <a:alphaModFix/>
          </a:blip>
          <a:srcRect b="0" l="0" r="3090" t="0"/>
          <a:stretch/>
        </p:blipFill>
        <p:spPr>
          <a:xfrm>
            <a:off x="8313738" y="3697288"/>
            <a:ext cx="3643312" cy="283686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79" name="Google Shape;279;p9"/>
          <p:cNvPicPr preferRelativeResize="0"/>
          <p:nvPr/>
        </p:nvPicPr>
        <p:blipFill rotWithShape="1">
          <a:blip r:embed="rId7">
            <a:alphaModFix/>
          </a:blip>
          <a:srcRect b="0" l="0" r="0" t="0"/>
          <a:stretch/>
        </p:blipFill>
        <p:spPr>
          <a:xfrm rot="-1466741">
            <a:off x="5735638" y="292100"/>
            <a:ext cx="1679575" cy="1222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faccettatura">
  <a:themeElements>
    <a:clrScheme name="Sfaccettatur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faccettatura">
  <a:themeElements>
    <a:clrScheme name="Sfaccettatur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2018-11-25T07:15:20Z</dcterms:created>
  <dc:creator>Mariacristina Liggieri</dc:creator>
</cp:coreProperties>
</file>